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1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83" d="100"/>
          <a:sy n="83" d="100"/>
        </p:scale>
        <p:origin x="-6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09T01:56:12.721" idx="2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9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940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4BE4F-D58A-486C-903E-2232BE36D08C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941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1048942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943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944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EEDD8-BC13-401A-B8E3-CEB2DCF4CD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771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1048663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7EEDD8-BC13-401A-B8E3-CEB2DCF4CD8F}" type="slidenum">
              <a:rPr lang="en-IN" smtClean="0"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713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7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715" name="Title 1"/>
          <p:cNvSpPr>
            <a:spLocks noGrp="1"/>
          </p:cNvSpPr>
          <p:nvPr>
            <p:ph type="ctrTitle"/>
          </p:nvPr>
        </p:nvSpPr>
        <p:spPr>
          <a:xfrm>
            <a:off x="1154961" y="2099734"/>
            <a:ext cx="8825659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16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61" y="4777381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717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9" y="1792227"/>
            <a:ext cx="990599" cy="304798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718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81" y="3227834"/>
            <a:ext cx="3859795" cy="304802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719" name="Rectangle 10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7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7" y="295734"/>
            <a:ext cx="838199" cy="767687"/>
          </a:xfrm>
        </p:spPr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885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886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87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88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89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90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91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892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89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894" name="Title 1"/>
          <p:cNvSpPr>
            <a:spLocks noGrp="1"/>
          </p:cNvSpPr>
          <p:nvPr>
            <p:ph type="title"/>
          </p:nvPr>
        </p:nvSpPr>
        <p:spPr>
          <a:xfrm>
            <a:off x="1154961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9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61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9" indent="0">
              <a:buNone/>
              <a:defRPr sz="1600"/>
            </a:lvl2pPr>
            <a:lvl3pPr marL="914417" indent="0">
              <a:buNone/>
              <a:defRPr sz="1600"/>
            </a:lvl3pPr>
            <a:lvl4pPr marL="1371626" indent="0">
              <a:buNone/>
              <a:defRPr sz="1600"/>
            </a:lvl4pPr>
            <a:lvl5pPr marL="1828835" indent="0">
              <a:buNone/>
              <a:defRPr sz="1600"/>
            </a:lvl5pPr>
            <a:lvl6pPr marL="2286044" indent="0">
              <a:buNone/>
              <a:defRPr sz="1600"/>
            </a:lvl6pPr>
            <a:lvl7pPr marL="2743252" indent="0">
              <a:buNone/>
              <a:defRPr sz="1600"/>
            </a:lvl7pPr>
            <a:lvl8pPr marL="3200461" indent="0">
              <a:buNone/>
              <a:defRPr sz="1600"/>
            </a:lvl8pPr>
            <a:lvl9pPr marL="365767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896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8" y="5536665"/>
            <a:ext cx="8825659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9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9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99" name="Rectangle 15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90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778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779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80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81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82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83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84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785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78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787" name="Title 1"/>
          <p:cNvSpPr>
            <a:spLocks noGrp="1"/>
          </p:cNvSpPr>
          <p:nvPr>
            <p:ph type="title"/>
          </p:nvPr>
        </p:nvSpPr>
        <p:spPr>
          <a:xfrm>
            <a:off x="1148801" y="1063417"/>
            <a:ext cx="8831817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8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61" y="3543301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8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79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91" name="Rectangle 12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7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86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868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69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70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71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72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7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87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87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876" name="TextBox 15"/>
          <p:cNvSpPr txBox="1"/>
          <p:nvPr/>
        </p:nvSpPr>
        <p:spPr bwMode="gray">
          <a:xfrm>
            <a:off x="881570" y="607336"/>
            <a:ext cx="8019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048877" name="TextBox 12"/>
          <p:cNvSpPr txBox="1"/>
          <p:nvPr/>
        </p:nvSpPr>
        <p:spPr bwMode="gray">
          <a:xfrm>
            <a:off x="9884465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1048878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8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79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6" y="3678768"/>
            <a:ext cx="7731220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8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7" y="5029204"/>
            <a:ext cx="9244898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8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8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83" name="Rectangle 18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8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763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764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65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66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67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68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69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770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77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772" name="Title 1"/>
          <p:cNvSpPr>
            <a:spLocks noGrp="1"/>
          </p:cNvSpPr>
          <p:nvPr>
            <p:ph type="title"/>
          </p:nvPr>
        </p:nvSpPr>
        <p:spPr>
          <a:xfrm>
            <a:off x="1154955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73" name="Text Placeholder 2"/>
          <p:cNvSpPr>
            <a:spLocks noGrp="1"/>
          </p:cNvSpPr>
          <p:nvPr>
            <p:ph type="body" idx="1"/>
          </p:nvPr>
        </p:nvSpPr>
        <p:spPr>
          <a:xfrm>
            <a:off x="1154961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7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7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76" name="Rectangle 13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7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7" name="Title 1"/>
          <p:cNvSpPr>
            <a:spLocks noGrp="1"/>
          </p:cNvSpPr>
          <p:nvPr>
            <p:ph type="title"/>
          </p:nvPr>
        </p:nvSpPr>
        <p:spPr>
          <a:xfrm>
            <a:off x="1154961" y="973669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908" name="Text Placeholder 2"/>
          <p:cNvSpPr>
            <a:spLocks noGrp="1"/>
          </p:cNvSpPr>
          <p:nvPr>
            <p:ph type="body" idx="1"/>
          </p:nvPr>
        </p:nvSpPr>
        <p:spPr>
          <a:xfrm>
            <a:off x="1154960" y="2603502"/>
            <a:ext cx="31418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09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60" y="3179768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3" y="2603500"/>
            <a:ext cx="314701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1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3" y="3179768"/>
            <a:ext cx="3147010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2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13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7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145972" name="Straight Connector 16"/>
          <p:cNvCxnSpPr>
            <a:cxnSpLocks/>
          </p:cNvCxnSpPr>
          <p:nvPr/>
        </p:nvCxnSpPr>
        <p:spPr>
          <a:xfrm>
            <a:off x="4403972" y="2569638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5973" name="Straight Connector 17"/>
          <p:cNvCxnSpPr>
            <a:cxnSpLocks/>
          </p:cNvCxnSpPr>
          <p:nvPr/>
        </p:nvCxnSpPr>
        <p:spPr>
          <a:xfrm>
            <a:off x="7772402" y="2569638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91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91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91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0" name="Title 1"/>
          <p:cNvSpPr>
            <a:spLocks noGrp="1"/>
          </p:cNvSpPr>
          <p:nvPr>
            <p:ph type="title"/>
          </p:nvPr>
        </p:nvSpPr>
        <p:spPr>
          <a:xfrm>
            <a:off x="1154961" y="973669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11" name="Text Placeholder 2"/>
          <p:cNvSpPr>
            <a:spLocks noGrp="1"/>
          </p:cNvSpPr>
          <p:nvPr>
            <p:ph type="body" idx="1"/>
          </p:nvPr>
        </p:nvSpPr>
        <p:spPr>
          <a:xfrm>
            <a:off x="1154959" y="4532844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7" y="2603502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9" indent="0">
              <a:buNone/>
              <a:defRPr sz="1600"/>
            </a:lvl2pPr>
            <a:lvl3pPr marL="914417" indent="0">
              <a:buNone/>
              <a:defRPr sz="1600"/>
            </a:lvl3pPr>
            <a:lvl4pPr marL="1371626" indent="0">
              <a:buNone/>
              <a:defRPr sz="1600"/>
            </a:lvl4pPr>
            <a:lvl5pPr marL="1828835" indent="0">
              <a:buNone/>
              <a:defRPr sz="1600"/>
            </a:lvl5pPr>
            <a:lvl6pPr marL="2286044" indent="0">
              <a:buNone/>
              <a:defRPr sz="1600"/>
            </a:lvl6pPr>
            <a:lvl7pPr marL="2743252" indent="0">
              <a:buNone/>
              <a:defRPr sz="1600"/>
            </a:lvl7pPr>
            <a:lvl8pPr marL="3200461" indent="0">
              <a:buNone/>
              <a:defRPr sz="1600"/>
            </a:lvl8pPr>
            <a:lvl9pPr marL="365767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813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9" y="5109106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70" y="4532848"/>
            <a:ext cx="305043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5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8" y="2603502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9" indent="0">
              <a:buNone/>
              <a:defRPr sz="1600"/>
            </a:lvl2pPr>
            <a:lvl3pPr marL="914417" indent="0">
              <a:buNone/>
              <a:defRPr sz="1600"/>
            </a:lvl3pPr>
            <a:lvl4pPr marL="1371626" indent="0">
              <a:buNone/>
              <a:defRPr sz="1600"/>
            </a:lvl4pPr>
            <a:lvl5pPr marL="1828835" indent="0">
              <a:buNone/>
              <a:defRPr sz="1600"/>
            </a:lvl5pPr>
            <a:lvl6pPr marL="2286044" indent="0">
              <a:buNone/>
              <a:defRPr sz="1600"/>
            </a:lvl6pPr>
            <a:lvl7pPr marL="2743252" indent="0">
              <a:buNone/>
              <a:defRPr sz="1600"/>
            </a:lvl7pPr>
            <a:lvl8pPr marL="3200461" indent="0">
              <a:buNone/>
              <a:defRPr sz="1600"/>
            </a:lvl8pPr>
            <a:lvl9pPr marL="365767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816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8" y="5109105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82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8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5" y="2603502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9" indent="0">
              <a:buNone/>
              <a:defRPr sz="1600"/>
            </a:lvl2pPr>
            <a:lvl3pPr marL="914417" indent="0">
              <a:buNone/>
              <a:defRPr sz="1600"/>
            </a:lvl3pPr>
            <a:lvl4pPr marL="1371626" indent="0">
              <a:buNone/>
              <a:defRPr sz="1600"/>
            </a:lvl4pPr>
            <a:lvl5pPr marL="1828835" indent="0">
              <a:buNone/>
              <a:defRPr sz="1600"/>
            </a:lvl5pPr>
            <a:lvl6pPr marL="2286044" indent="0">
              <a:buNone/>
              <a:defRPr sz="1600"/>
            </a:lvl6pPr>
            <a:lvl7pPr marL="2743252" indent="0">
              <a:buNone/>
              <a:defRPr sz="1600"/>
            </a:lvl7pPr>
            <a:lvl8pPr marL="3200461" indent="0">
              <a:buNone/>
              <a:defRPr sz="1600"/>
            </a:lvl8pPr>
            <a:lvl9pPr marL="365767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819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9" y="5109104"/>
            <a:ext cx="3051097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145970" name="Straight Connector 42"/>
          <p:cNvCxnSpPr>
            <a:cxnSpLocks/>
          </p:cNvCxnSpPr>
          <p:nvPr/>
        </p:nvCxnSpPr>
        <p:spPr>
          <a:xfrm>
            <a:off x="4405831" y="2569638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5971" name="Straight Connector 43"/>
          <p:cNvCxnSpPr>
            <a:cxnSpLocks/>
          </p:cNvCxnSpPr>
          <p:nvPr/>
        </p:nvCxnSpPr>
        <p:spPr>
          <a:xfrm>
            <a:off x="7797803" y="2569638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82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2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6" y="6391842"/>
            <a:ext cx="3644283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104882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4" name="Title 1"/>
          <p:cNvSpPr>
            <a:spLocks noGrp="1"/>
          </p:cNvSpPr>
          <p:nvPr>
            <p:ph type="title"/>
          </p:nvPr>
        </p:nvSpPr>
        <p:spPr>
          <a:xfrm>
            <a:off x="1154961" y="973669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93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61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936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46" y="6391843"/>
            <a:ext cx="990599" cy="304799"/>
          </a:xfrm>
        </p:spPr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9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851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852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3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4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5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6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58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85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86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861" name="Vertical Title 1"/>
          <p:cNvSpPr>
            <a:spLocks noGrp="1"/>
          </p:cNvSpPr>
          <p:nvPr>
            <p:ph type="title" orient="vert"/>
          </p:nvPr>
        </p:nvSpPr>
        <p:spPr>
          <a:xfrm>
            <a:off x="8585238" y="1278467"/>
            <a:ext cx="1409964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6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60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863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10" y="6391843"/>
            <a:ext cx="992135" cy="304799"/>
          </a:xfrm>
        </p:spPr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65" name="Rectangle 13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>
          <a:xfrm>
            <a:off x="1154961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5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823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824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25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26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27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28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29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30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831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83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833" name="Title 1"/>
          <p:cNvSpPr>
            <a:spLocks noGrp="1"/>
          </p:cNvSpPr>
          <p:nvPr>
            <p:ph type="title"/>
          </p:nvPr>
        </p:nvSpPr>
        <p:spPr>
          <a:xfrm>
            <a:off x="1154956" y="2677646"/>
            <a:ext cx="4351026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34" name="Text Placeholder 2"/>
          <p:cNvSpPr>
            <a:spLocks noGrp="1"/>
          </p:cNvSpPr>
          <p:nvPr>
            <p:ph type="body" idx="1"/>
          </p:nvPr>
        </p:nvSpPr>
        <p:spPr>
          <a:xfrm>
            <a:off x="6895566" y="2677645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37" name="Rectangle 15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8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902" name="Content Placeholder 2"/>
          <p:cNvSpPr>
            <a:spLocks noGrp="1"/>
          </p:cNvSpPr>
          <p:nvPr>
            <p:ph sz="half" idx="1"/>
          </p:nvPr>
        </p:nvSpPr>
        <p:spPr>
          <a:xfrm>
            <a:off x="1154958" y="2603505"/>
            <a:ext cx="4825159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903" name="Content Placeholder 3"/>
          <p:cNvSpPr>
            <a:spLocks noGrp="1"/>
          </p:cNvSpPr>
          <p:nvPr>
            <p:ph sz="half" idx="2"/>
          </p:nvPr>
        </p:nvSpPr>
        <p:spPr>
          <a:xfrm>
            <a:off x="6208719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9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9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9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40" name="Text Placeholder 2"/>
          <p:cNvSpPr>
            <a:spLocks noGrp="1"/>
          </p:cNvSpPr>
          <p:nvPr>
            <p:ph type="body" idx="1"/>
          </p:nvPr>
        </p:nvSpPr>
        <p:spPr>
          <a:xfrm>
            <a:off x="1154959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1" name="Content Placeholder 3"/>
          <p:cNvSpPr>
            <a:spLocks noGrp="1"/>
          </p:cNvSpPr>
          <p:nvPr>
            <p:ph sz="half" idx="2"/>
          </p:nvPr>
        </p:nvSpPr>
        <p:spPr>
          <a:xfrm>
            <a:off x="1154958" y="3179767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84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9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9" indent="0">
              <a:buNone/>
              <a:defRPr sz="2000" b="1"/>
            </a:lvl2pPr>
            <a:lvl3pPr marL="914417" indent="0">
              <a:buNone/>
              <a:defRPr sz="1800" b="1"/>
            </a:lvl3pPr>
            <a:lvl4pPr marL="1371626" indent="0">
              <a:buNone/>
              <a:defRPr sz="1600" b="1"/>
            </a:lvl4pPr>
            <a:lvl5pPr marL="1828835" indent="0">
              <a:buNone/>
              <a:defRPr sz="1600" b="1"/>
            </a:lvl5pPr>
            <a:lvl6pPr marL="2286044" indent="0">
              <a:buNone/>
              <a:defRPr sz="1600" b="1"/>
            </a:lvl6pPr>
            <a:lvl7pPr marL="2743252" indent="0">
              <a:buNone/>
              <a:defRPr sz="1600" b="1"/>
            </a:lvl7pPr>
            <a:lvl8pPr marL="3200461" indent="0">
              <a:buNone/>
              <a:defRPr sz="1600" b="1"/>
            </a:lvl8pPr>
            <a:lvl9pPr marL="365767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3" name="Content Placeholder 5"/>
          <p:cNvSpPr>
            <a:spLocks noGrp="1"/>
          </p:cNvSpPr>
          <p:nvPr>
            <p:ph sz="quarter" idx="4"/>
          </p:nvPr>
        </p:nvSpPr>
        <p:spPr>
          <a:xfrm>
            <a:off x="6208719" y="3179767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84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4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4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9" name="Title 1"/>
          <p:cNvSpPr>
            <a:spLocks noGrp="1"/>
          </p:cNvSpPr>
          <p:nvPr>
            <p:ph type="title"/>
          </p:nvPr>
        </p:nvSpPr>
        <p:spPr>
          <a:xfrm>
            <a:off x="1154960" y="973669"/>
            <a:ext cx="8761413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6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76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6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4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49" name="Rectangle 6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85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917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918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23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924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925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92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927" name="Title 1"/>
          <p:cNvSpPr>
            <a:spLocks noGrp="1"/>
          </p:cNvSpPr>
          <p:nvPr>
            <p:ph type="title"/>
          </p:nvPr>
        </p:nvSpPr>
        <p:spPr>
          <a:xfrm>
            <a:off x="1154959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928" name="Content Placeholder 2"/>
          <p:cNvSpPr>
            <a:spLocks noGrp="1"/>
          </p:cNvSpPr>
          <p:nvPr>
            <p:ph idx="1"/>
          </p:nvPr>
        </p:nvSpPr>
        <p:spPr>
          <a:xfrm>
            <a:off x="5781146" y="1447802"/>
            <a:ext cx="5190068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929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9" y="3129284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93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9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932" name="Rectangle 15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93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793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794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95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96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97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98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799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80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801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80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803" name="Title 1"/>
          <p:cNvSpPr>
            <a:spLocks noGrp="1"/>
          </p:cNvSpPr>
          <p:nvPr>
            <p:ph type="title"/>
          </p:nvPr>
        </p:nvSpPr>
        <p:spPr>
          <a:xfrm>
            <a:off x="1154957" y="1693337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80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4" y="1143001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9" indent="0">
              <a:buNone/>
              <a:defRPr sz="1600"/>
            </a:lvl2pPr>
            <a:lvl3pPr marL="914417" indent="0">
              <a:buNone/>
              <a:defRPr sz="1600"/>
            </a:lvl3pPr>
            <a:lvl4pPr marL="1371626" indent="0">
              <a:buNone/>
              <a:defRPr sz="1600"/>
            </a:lvl4pPr>
            <a:lvl5pPr marL="1828835" indent="0">
              <a:buNone/>
              <a:defRPr sz="1600"/>
            </a:lvl5pPr>
            <a:lvl6pPr marL="2286044" indent="0">
              <a:buNone/>
              <a:defRPr sz="1600"/>
            </a:lvl6pPr>
            <a:lvl7pPr marL="2743252" indent="0">
              <a:buNone/>
              <a:defRPr sz="1600"/>
            </a:lvl7pPr>
            <a:lvl8pPr marL="3200461" indent="0">
              <a:buNone/>
              <a:defRPr sz="1600"/>
            </a:lvl8pPr>
            <a:lvl9pPr marL="365767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805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3657601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9" indent="0">
              <a:buNone/>
              <a:defRPr sz="1200"/>
            </a:lvl2pPr>
            <a:lvl3pPr marL="914417" indent="0">
              <a:buNone/>
              <a:defRPr sz="1000"/>
            </a:lvl3pPr>
            <a:lvl4pPr marL="1371626" indent="0">
              <a:buNone/>
              <a:defRPr sz="900"/>
            </a:lvl4pPr>
            <a:lvl5pPr marL="1828835" indent="0">
              <a:buNone/>
              <a:defRPr sz="900"/>
            </a:lvl5pPr>
            <a:lvl6pPr marL="2286044" indent="0">
              <a:buNone/>
              <a:defRPr sz="900"/>
            </a:lvl6pPr>
            <a:lvl7pPr marL="2743252" indent="0">
              <a:buNone/>
              <a:defRPr sz="900"/>
            </a:lvl7pPr>
            <a:lvl8pPr marL="3200461" indent="0">
              <a:buNone/>
              <a:defRPr sz="900"/>
            </a:lvl8pPr>
            <a:lvl9pPr marL="365767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8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808" name="Rectangle 15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80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48576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48577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36000">
                  <a:schemeClr val="accent5">
                    <a:alpha val="10000"/>
                  </a:schemeClr>
                </a:gs>
                <a:gs pos="75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578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3600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579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66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580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36000">
                  <a:schemeClr val="accent5">
                    <a:alpha val="6000"/>
                  </a:schemeClr>
                </a:gs>
                <a:gs pos="69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581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36000">
                  <a:schemeClr val="accent5">
                    <a:alpha val="7000"/>
                  </a:schemeClr>
                </a:gs>
                <a:gs pos="73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8582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48583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4858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048585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60" y="973669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86" name="Text Placeholder 2"/>
          <p:cNvSpPr>
            <a:spLocks noGrp="1"/>
          </p:cNvSpPr>
          <p:nvPr>
            <p:ph type="body" idx="1"/>
          </p:nvPr>
        </p:nvSpPr>
        <p:spPr>
          <a:xfrm>
            <a:off x="1154960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10" y="6391843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28B933D-2240-4708-80E6-C0BA6A60C0FF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2" y="6391842"/>
            <a:ext cx="3859796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1048589" name="Rectangle 20"/>
          <p:cNvSpPr/>
          <p:nvPr/>
        </p:nvSpPr>
        <p:spPr>
          <a:xfrm>
            <a:off x="10437816" y="0"/>
            <a:ext cx="68580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90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7" y="295734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BA4983-6AE1-4E79-B24C-1C42132FC47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txStyles>
    <p:titleStyle>
      <a:lvl1pPr algn="l" defTabSz="457209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7" indent="-342907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65" indent="-285755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21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31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40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49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57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65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73" indent="-228604" algn="l" defTabSz="45720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7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6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5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4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2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1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0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Title 1"/>
          <p:cNvSpPr>
            <a:spLocks noGrp="1"/>
          </p:cNvSpPr>
          <p:nvPr>
            <p:ph type="ctrTitle"/>
          </p:nvPr>
        </p:nvSpPr>
        <p:spPr>
          <a:xfrm>
            <a:off x="1417983" y="509694"/>
            <a:ext cx="9144000" cy="1825106"/>
          </a:xfrm>
        </p:spPr>
        <p:txBody>
          <a:bodyPr>
            <a:normAutofit fontScale="90000"/>
          </a:bodyPr>
          <a:lstStyle/>
          <a:p>
            <a:r>
              <a:rPr lang="en-IN" sz="6600" dirty="0"/>
              <a:t/>
            </a:r>
            <a:br>
              <a:rPr lang="en-IN" sz="6600" dirty="0"/>
            </a:br>
            <a:r>
              <a:rPr lang="en-IN" sz="6600" dirty="0"/>
              <a:t/>
            </a:r>
            <a:br>
              <a:rPr lang="en-IN" sz="6600" dirty="0"/>
            </a:br>
            <a:r>
              <a:rPr lang="en-IN" sz="6600" dirty="0"/>
              <a:t/>
            </a:r>
            <a:br>
              <a:rPr lang="en-IN" sz="6600" dirty="0"/>
            </a:br>
            <a:r>
              <a:rPr lang="en-IN" sz="6600" dirty="0"/>
              <a:t>Project Name  : 4 - Bit.biz</a:t>
            </a:r>
          </a:p>
        </p:txBody>
      </p:sp>
      <p:sp>
        <p:nvSpPr>
          <p:cNvPr id="1048722" name="Subtitle 2"/>
          <p:cNvSpPr>
            <a:spLocks noGrp="1"/>
          </p:cNvSpPr>
          <p:nvPr>
            <p:ph type="subTitle" idx="1"/>
          </p:nvPr>
        </p:nvSpPr>
        <p:spPr>
          <a:xfrm>
            <a:off x="1736035" y="3429005"/>
            <a:ext cx="9144000" cy="1825107"/>
          </a:xfrm>
        </p:spPr>
        <p:txBody>
          <a:bodyPr>
            <a:normAutofit fontScale="66667" lnSpcReduction="20000"/>
          </a:bodyPr>
          <a:lstStyle/>
          <a:p>
            <a:r>
              <a:rPr lang="en-IN" sz="3600" dirty="0"/>
              <a:t>         Type of </a:t>
            </a:r>
            <a:r>
              <a:rPr lang="en-IN" sz="4500" dirty="0"/>
              <a:t>Compensation</a:t>
            </a:r>
            <a:r>
              <a:rPr lang="en-IN" sz="3600" dirty="0"/>
              <a:t> Plan:  Level (Matrix</a:t>
            </a:r>
            <a:r>
              <a:rPr lang="en-US" altLang="en-IN" sz="3600" dirty="0"/>
              <a:t> 2</a:t>
            </a:r>
            <a:r>
              <a:rPr lang="en-IN" altLang="en-IN" sz="3600" dirty="0"/>
              <a:t>×</a:t>
            </a:r>
            <a:r>
              <a:rPr lang="en-US" altLang="en-IN" sz="3600" dirty="0"/>
              <a:t>8</a:t>
            </a:r>
            <a:r>
              <a:rPr lang="en-IN" sz="3600" dirty="0"/>
              <a:t>)</a:t>
            </a:r>
            <a:endParaRPr lang="zh-CN" altLang="en-US"/>
          </a:p>
          <a:p>
            <a:r>
              <a:rPr lang="en-IN" sz="3600" dirty="0"/>
              <a:t> </a:t>
            </a:r>
          </a:p>
          <a:p>
            <a:r>
              <a:rPr lang="en-IN" sz="3600" dirty="0"/>
              <a:t>         Number of Levels                  4 Levels  </a:t>
            </a:r>
          </a:p>
          <a:p>
            <a:r>
              <a:rPr lang="en-IN" sz="3600" dirty="0"/>
              <a:t>                                                                        “Donation </a:t>
            </a:r>
            <a:r>
              <a:rPr lang="en-IN" sz="3600" dirty="0" err="1"/>
              <a:t>PlAN</a:t>
            </a:r>
            <a:r>
              <a:rPr lang="en-IN" sz="3600" dirty="0"/>
              <a:t>”</a:t>
            </a:r>
          </a:p>
          <a:p>
            <a:endParaRPr lang="en-IN" dirty="0"/>
          </a:p>
        </p:txBody>
      </p:sp>
      <p:sp>
        <p:nvSpPr>
          <p:cNvPr id="1048723" name="Arrow: Down 3"/>
          <p:cNvSpPr/>
          <p:nvPr/>
        </p:nvSpPr>
        <p:spPr>
          <a:xfrm>
            <a:off x="5804452" y="4273832"/>
            <a:ext cx="901148" cy="99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724" name="Arrow: Right 4"/>
          <p:cNvSpPr/>
          <p:nvPr/>
        </p:nvSpPr>
        <p:spPr>
          <a:xfrm>
            <a:off x="5341757" y="4234070"/>
            <a:ext cx="12964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</a:t>
            </a:r>
            <a:br>
              <a:rPr lang="en-IN" dirty="0"/>
            </a:br>
            <a:r>
              <a:rPr lang="en-IN" dirty="0"/>
              <a:t>          </a:t>
            </a:r>
            <a:r>
              <a:rPr lang="en-IN" sz="3200" dirty="0"/>
              <a:t>PICTORIAL REPRESENTATION</a:t>
            </a:r>
          </a:p>
        </p:txBody>
      </p:sp>
      <p:sp>
        <p:nvSpPr>
          <p:cNvPr id="1048726" name="Rectangle 6"/>
          <p:cNvSpPr/>
          <p:nvPr/>
        </p:nvSpPr>
        <p:spPr>
          <a:xfrm>
            <a:off x="3286541" y="2370481"/>
            <a:ext cx="978862" cy="265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</a:t>
            </a:r>
          </a:p>
        </p:txBody>
      </p:sp>
      <p:sp>
        <p:nvSpPr>
          <p:cNvPr id="1048727" name="Rectangle 7"/>
          <p:cNvSpPr/>
          <p:nvPr/>
        </p:nvSpPr>
        <p:spPr>
          <a:xfrm>
            <a:off x="3286540" y="2936924"/>
            <a:ext cx="978862" cy="240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1048728" name="Rectangle 8"/>
          <p:cNvSpPr/>
          <p:nvPr/>
        </p:nvSpPr>
        <p:spPr>
          <a:xfrm>
            <a:off x="3286542" y="3461403"/>
            <a:ext cx="952052" cy="251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</a:t>
            </a:r>
          </a:p>
        </p:txBody>
      </p:sp>
      <p:sp>
        <p:nvSpPr>
          <p:cNvPr id="1048729" name="Rectangle 9"/>
          <p:cNvSpPr/>
          <p:nvPr/>
        </p:nvSpPr>
        <p:spPr>
          <a:xfrm>
            <a:off x="3286545" y="3965275"/>
            <a:ext cx="978861" cy="245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</a:t>
            </a:r>
          </a:p>
        </p:txBody>
      </p:sp>
      <p:sp>
        <p:nvSpPr>
          <p:cNvPr id="1048730" name="Rectangle 10"/>
          <p:cNvSpPr/>
          <p:nvPr/>
        </p:nvSpPr>
        <p:spPr>
          <a:xfrm>
            <a:off x="3260038" y="4541214"/>
            <a:ext cx="1047969" cy="281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YOU</a:t>
            </a:r>
          </a:p>
        </p:txBody>
      </p:sp>
      <p:sp>
        <p:nvSpPr>
          <p:cNvPr id="1048731" name="Rectangle 11"/>
          <p:cNvSpPr/>
          <p:nvPr/>
        </p:nvSpPr>
        <p:spPr>
          <a:xfrm>
            <a:off x="3273292" y="5082933"/>
            <a:ext cx="992113" cy="257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A1</a:t>
            </a:r>
          </a:p>
        </p:txBody>
      </p:sp>
      <p:sp>
        <p:nvSpPr>
          <p:cNvPr id="1048732" name="Rectangle 13"/>
          <p:cNvSpPr/>
          <p:nvPr/>
        </p:nvSpPr>
        <p:spPr>
          <a:xfrm>
            <a:off x="3286540" y="6156405"/>
            <a:ext cx="1040300" cy="25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C1</a:t>
            </a:r>
          </a:p>
        </p:txBody>
      </p:sp>
      <p:sp>
        <p:nvSpPr>
          <p:cNvPr id="1048733" name="Rectangle 14"/>
          <p:cNvSpPr/>
          <p:nvPr/>
        </p:nvSpPr>
        <p:spPr>
          <a:xfrm>
            <a:off x="3286541" y="6654969"/>
            <a:ext cx="1099928" cy="201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D1</a:t>
            </a:r>
          </a:p>
        </p:txBody>
      </p:sp>
      <p:sp>
        <p:nvSpPr>
          <p:cNvPr id="1048734" name="Rectangle 15"/>
          <p:cNvSpPr/>
          <p:nvPr/>
        </p:nvSpPr>
        <p:spPr>
          <a:xfrm>
            <a:off x="3286545" y="5708216"/>
            <a:ext cx="1021461" cy="25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B1</a:t>
            </a:r>
          </a:p>
        </p:txBody>
      </p:sp>
      <p:cxnSp>
        <p:nvCxnSpPr>
          <p:cNvPr id="3145931" name="Straight Arrow Connector 30"/>
          <p:cNvCxnSpPr>
            <a:cxnSpLocks/>
          </p:cNvCxnSpPr>
          <p:nvPr/>
        </p:nvCxnSpPr>
        <p:spPr>
          <a:xfrm flipV="1">
            <a:off x="4308002" y="4780935"/>
            <a:ext cx="2450606" cy="38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2" name="Straight Arrow Connector 32"/>
          <p:cNvCxnSpPr>
            <a:cxnSpLocks/>
          </p:cNvCxnSpPr>
          <p:nvPr/>
        </p:nvCxnSpPr>
        <p:spPr>
          <a:xfrm flipV="1">
            <a:off x="6758609" y="2514164"/>
            <a:ext cx="0" cy="2249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3" name="Straight Arrow Connector 38"/>
          <p:cNvCxnSpPr>
            <a:cxnSpLocks/>
          </p:cNvCxnSpPr>
          <p:nvPr/>
        </p:nvCxnSpPr>
        <p:spPr>
          <a:xfrm flipV="1">
            <a:off x="4308002" y="4725253"/>
            <a:ext cx="2194542" cy="38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4" name="Straight Arrow Connector 40"/>
          <p:cNvCxnSpPr>
            <a:cxnSpLocks/>
          </p:cNvCxnSpPr>
          <p:nvPr/>
        </p:nvCxnSpPr>
        <p:spPr>
          <a:xfrm flipV="1">
            <a:off x="6513194" y="3063919"/>
            <a:ext cx="1" cy="1644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5" name="Straight Arrow Connector 42"/>
          <p:cNvCxnSpPr>
            <a:cxnSpLocks/>
            <a:endCxn id="1048726" idx="3"/>
          </p:cNvCxnSpPr>
          <p:nvPr/>
        </p:nvCxnSpPr>
        <p:spPr>
          <a:xfrm flipH="1" flipV="1">
            <a:off x="4265409" y="2503073"/>
            <a:ext cx="2493205" cy="11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6" name="Straight Arrow Connector 46"/>
          <p:cNvCxnSpPr>
            <a:cxnSpLocks/>
          </p:cNvCxnSpPr>
          <p:nvPr/>
        </p:nvCxnSpPr>
        <p:spPr>
          <a:xfrm>
            <a:off x="3829870" y="5052625"/>
            <a:ext cx="0" cy="139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7" name="Straight Arrow Connector 56"/>
          <p:cNvCxnSpPr>
            <a:cxnSpLocks/>
            <a:endCxn id="1048727" idx="3"/>
          </p:cNvCxnSpPr>
          <p:nvPr/>
        </p:nvCxnSpPr>
        <p:spPr>
          <a:xfrm flipH="1" flipV="1">
            <a:off x="4265408" y="3057157"/>
            <a:ext cx="2247787" cy="6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8" name="Straight Arrow Connector 100"/>
          <p:cNvCxnSpPr>
            <a:cxnSpLocks/>
          </p:cNvCxnSpPr>
          <p:nvPr/>
        </p:nvCxnSpPr>
        <p:spPr>
          <a:xfrm flipV="1">
            <a:off x="3392550" y="2936930"/>
            <a:ext cx="0" cy="240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35" name="TextBox 112"/>
          <p:cNvSpPr txBox="1"/>
          <p:nvPr/>
        </p:nvSpPr>
        <p:spPr>
          <a:xfrm>
            <a:off x="6109255" y="3063918"/>
            <a:ext cx="3710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Third level upgradation</a:t>
            </a:r>
            <a:endParaRPr lang="en-IN" sz="1100" dirty="0"/>
          </a:p>
        </p:txBody>
      </p:sp>
      <p:sp>
        <p:nvSpPr>
          <p:cNvPr id="1048736" name="TextBox 160"/>
          <p:cNvSpPr txBox="1"/>
          <p:nvPr/>
        </p:nvSpPr>
        <p:spPr>
          <a:xfrm>
            <a:off x="530087" y="2358887"/>
            <a:ext cx="1313180" cy="358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highlight>
                  <a:srgbClr val="008000"/>
                </a:highlight>
              </a:rPr>
              <a:t>FIGURE 1.1 </a:t>
            </a:r>
          </a:p>
        </p:txBody>
      </p:sp>
      <p:sp>
        <p:nvSpPr>
          <p:cNvPr id="1048737" name="Content Placeholder 172"/>
          <p:cNvSpPr>
            <a:spLocks noGrp="1"/>
          </p:cNvSpPr>
          <p:nvPr>
            <p:ph idx="1"/>
          </p:nvPr>
        </p:nvSpPr>
        <p:spPr>
          <a:xfrm>
            <a:off x="10435822" y="2358888"/>
            <a:ext cx="1137136" cy="1332152"/>
          </a:xfrm>
        </p:spPr>
        <p:txBody>
          <a:bodyPr/>
          <a:lstStyle/>
          <a:p>
            <a:pPr marL="0" indent="0">
              <a:buNone/>
            </a:pPr>
            <a:endParaRPr lang="en-IN" dirty="0"/>
          </a:p>
        </p:txBody>
      </p:sp>
      <p:cxnSp>
        <p:nvCxnSpPr>
          <p:cNvPr id="3145939" name="Straight Arrow Connector 181"/>
          <p:cNvCxnSpPr>
            <a:cxnSpLocks/>
            <a:stCxn id="1048730" idx="3"/>
          </p:cNvCxnSpPr>
          <p:nvPr/>
        </p:nvCxnSpPr>
        <p:spPr>
          <a:xfrm flipV="1">
            <a:off x="4308009" y="4650245"/>
            <a:ext cx="1589213" cy="3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0" name="Straight Arrow Connector 189"/>
          <p:cNvCxnSpPr>
            <a:cxnSpLocks/>
          </p:cNvCxnSpPr>
          <p:nvPr/>
        </p:nvCxnSpPr>
        <p:spPr>
          <a:xfrm flipH="1" flipV="1">
            <a:off x="5897222" y="3606916"/>
            <a:ext cx="1" cy="1036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1" name="Straight Arrow Connector 191"/>
          <p:cNvCxnSpPr>
            <a:cxnSpLocks/>
            <a:endCxn id="1048728" idx="3"/>
          </p:cNvCxnSpPr>
          <p:nvPr/>
        </p:nvCxnSpPr>
        <p:spPr>
          <a:xfrm flipH="1" flipV="1">
            <a:off x="4238599" y="3587314"/>
            <a:ext cx="1658623" cy="196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2" name="Straight Arrow Connector 204"/>
          <p:cNvCxnSpPr>
            <a:cxnSpLocks/>
          </p:cNvCxnSpPr>
          <p:nvPr/>
        </p:nvCxnSpPr>
        <p:spPr>
          <a:xfrm>
            <a:off x="4308007" y="4589939"/>
            <a:ext cx="10535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3" name="Straight Arrow Connector 206"/>
          <p:cNvCxnSpPr>
            <a:cxnSpLocks/>
          </p:cNvCxnSpPr>
          <p:nvPr/>
        </p:nvCxnSpPr>
        <p:spPr>
          <a:xfrm flipV="1">
            <a:off x="5361545" y="4081671"/>
            <a:ext cx="0" cy="508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4" name="Straight Arrow Connector 208"/>
          <p:cNvCxnSpPr>
            <a:cxnSpLocks/>
            <a:endCxn id="1048729" idx="3"/>
          </p:cNvCxnSpPr>
          <p:nvPr/>
        </p:nvCxnSpPr>
        <p:spPr>
          <a:xfrm flipH="1">
            <a:off x="4265401" y="4081671"/>
            <a:ext cx="1096146" cy="6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38" name="TextBox 211"/>
          <p:cNvSpPr txBox="1"/>
          <p:nvPr/>
        </p:nvSpPr>
        <p:spPr>
          <a:xfrm>
            <a:off x="4625015" y="3850045"/>
            <a:ext cx="8099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0.001</a:t>
            </a:r>
            <a:endParaRPr lang="en-IN" sz="1100" dirty="0"/>
          </a:p>
        </p:txBody>
      </p:sp>
      <p:sp>
        <p:nvSpPr>
          <p:cNvPr id="1048739" name="TextBox 212"/>
          <p:cNvSpPr txBox="1"/>
          <p:nvPr/>
        </p:nvSpPr>
        <p:spPr>
          <a:xfrm>
            <a:off x="4731026" y="3295546"/>
            <a:ext cx="12396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0.0015</a:t>
            </a:r>
            <a:endParaRPr lang="en-IN" sz="1100" dirty="0"/>
          </a:p>
        </p:txBody>
      </p:sp>
      <p:sp>
        <p:nvSpPr>
          <p:cNvPr id="1048740" name="TextBox 213"/>
          <p:cNvSpPr txBox="1"/>
          <p:nvPr/>
        </p:nvSpPr>
        <p:spPr>
          <a:xfrm>
            <a:off x="5195910" y="2793852"/>
            <a:ext cx="10460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0.003</a:t>
            </a:r>
            <a:endParaRPr lang="en-IN" sz="1100" dirty="0"/>
          </a:p>
        </p:txBody>
      </p:sp>
      <p:sp>
        <p:nvSpPr>
          <p:cNvPr id="1048741" name="TextBox 214"/>
          <p:cNvSpPr txBox="1"/>
          <p:nvPr/>
        </p:nvSpPr>
        <p:spPr>
          <a:xfrm>
            <a:off x="5244266" y="2269827"/>
            <a:ext cx="1306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0.009</a:t>
            </a:r>
            <a:endParaRPr lang="en-IN" sz="1100" dirty="0"/>
          </a:p>
        </p:txBody>
      </p:sp>
      <p:sp>
        <p:nvSpPr>
          <p:cNvPr id="1048742" name="TextBox 215"/>
          <p:cNvSpPr txBox="1"/>
          <p:nvPr/>
        </p:nvSpPr>
        <p:spPr>
          <a:xfrm>
            <a:off x="4605660" y="4135207"/>
            <a:ext cx="50093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For joining first level upgradation</a:t>
            </a:r>
            <a:endParaRPr lang="en-IN" sz="1100" dirty="0"/>
          </a:p>
        </p:txBody>
      </p:sp>
      <p:sp>
        <p:nvSpPr>
          <p:cNvPr id="1048743" name="TextBox 217"/>
          <p:cNvSpPr txBox="1"/>
          <p:nvPr/>
        </p:nvSpPr>
        <p:spPr>
          <a:xfrm>
            <a:off x="5710341" y="3873596"/>
            <a:ext cx="37106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Second level upgradation</a:t>
            </a:r>
            <a:endParaRPr lang="en-IN" sz="1100" dirty="0"/>
          </a:p>
        </p:txBody>
      </p:sp>
      <p:sp>
        <p:nvSpPr>
          <p:cNvPr id="1048744" name="TextBox 218"/>
          <p:cNvSpPr txBox="1"/>
          <p:nvPr/>
        </p:nvSpPr>
        <p:spPr>
          <a:xfrm>
            <a:off x="5970640" y="2793851"/>
            <a:ext cx="3849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Fourth level upgradation</a:t>
            </a:r>
            <a:endParaRPr lang="en-IN" sz="1100" dirty="0"/>
          </a:p>
        </p:txBody>
      </p:sp>
      <p:cxnSp>
        <p:nvCxnSpPr>
          <p:cNvPr id="3145945" name="Straight Arrow Connector 224"/>
          <p:cNvCxnSpPr>
            <a:cxnSpLocks/>
            <a:stCxn id="1048730" idx="0"/>
            <a:endCxn id="1048729" idx="2"/>
          </p:cNvCxnSpPr>
          <p:nvPr/>
        </p:nvCxnSpPr>
        <p:spPr>
          <a:xfrm flipH="1" flipV="1">
            <a:off x="3775972" y="4211218"/>
            <a:ext cx="8048" cy="329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6" name="Straight Arrow Connector 227"/>
          <p:cNvCxnSpPr>
            <a:cxnSpLocks/>
            <a:stCxn id="1048729" idx="0"/>
            <a:endCxn id="1048728" idx="2"/>
          </p:cNvCxnSpPr>
          <p:nvPr/>
        </p:nvCxnSpPr>
        <p:spPr>
          <a:xfrm flipH="1" flipV="1">
            <a:off x="3762567" y="3713216"/>
            <a:ext cx="13404" cy="252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7" name="Straight Arrow Connector 229"/>
          <p:cNvCxnSpPr>
            <a:cxnSpLocks/>
            <a:stCxn id="1048728" idx="0"/>
            <a:endCxn id="1048727" idx="2"/>
          </p:cNvCxnSpPr>
          <p:nvPr/>
        </p:nvCxnSpPr>
        <p:spPr>
          <a:xfrm flipV="1">
            <a:off x="3762567" y="3177385"/>
            <a:ext cx="13404" cy="284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8" name="Straight Arrow Connector 234"/>
          <p:cNvCxnSpPr>
            <a:cxnSpLocks/>
            <a:stCxn id="1048727" idx="0"/>
            <a:endCxn id="1048726" idx="2"/>
          </p:cNvCxnSpPr>
          <p:nvPr/>
        </p:nvCxnSpPr>
        <p:spPr>
          <a:xfrm flipV="1">
            <a:off x="3775976" y="2635670"/>
            <a:ext cx="1" cy="301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49" name="Straight Arrow Connector 238"/>
          <p:cNvCxnSpPr>
            <a:cxnSpLocks/>
            <a:endCxn id="1048731" idx="2"/>
          </p:cNvCxnSpPr>
          <p:nvPr/>
        </p:nvCxnSpPr>
        <p:spPr>
          <a:xfrm flipH="1" flipV="1">
            <a:off x="3769349" y="5340262"/>
            <a:ext cx="6627" cy="354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0" name="Straight Arrow Connector 240"/>
          <p:cNvCxnSpPr>
            <a:cxnSpLocks/>
            <a:stCxn id="1048731" idx="3"/>
          </p:cNvCxnSpPr>
          <p:nvPr/>
        </p:nvCxnSpPr>
        <p:spPr>
          <a:xfrm>
            <a:off x="4265400" y="5211593"/>
            <a:ext cx="9305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1" name="Straight Arrow Connector 243"/>
          <p:cNvCxnSpPr>
            <a:cxnSpLocks/>
            <a:stCxn id="1048734" idx="3"/>
          </p:cNvCxnSpPr>
          <p:nvPr/>
        </p:nvCxnSpPr>
        <p:spPr>
          <a:xfrm>
            <a:off x="4308002" y="5836419"/>
            <a:ext cx="9305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2" name="Straight Arrow Connector 246"/>
          <p:cNvCxnSpPr>
            <a:cxnSpLocks/>
            <a:stCxn id="1048732" idx="3"/>
          </p:cNvCxnSpPr>
          <p:nvPr/>
        </p:nvCxnSpPr>
        <p:spPr>
          <a:xfrm flipV="1">
            <a:off x="4326841" y="6268278"/>
            <a:ext cx="869064" cy="16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3" name="Straight Arrow Connector 248"/>
          <p:cNvCxnSpPr>
            <a:cxnSpLocks/>
            <a:stCxn id="1048733" idx="3"/>
          </p:cNvCxnSpPr>
          <p:nvPr/>
        </p:nvCxnSpPr>
        <p:spPr>
          <a:xfrm>
            <a:off x="4386469" y="6755905"/>
            <a:ext cx="809436" cy="2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45" name="TextBox 249"/>
          <p:cNvSpPr txBox="1"/>
          <p:nvPr/>
        </p:nvSpPr>
        <p:spPr>
          <a:xfrm>
            <a:off x="5195904" y="5006774"/>
            <a:ext cx="5045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 1      2-Members</a:t>
            </a:r>
            <a:endParaRPr lang="en-IN" dirty="0"/>
          </a:p>
        </p:txBody>
      </p:sp>
      <p:sp>
        <p:nvSpPr>
          <p:cNvPr id="1048746" name="TextBox 250"/>
          <p:cNvSpPr txBox="1"/>
          <p:nvPr/>
        </p:nvSpPr>
        <p:spPr>
          <a:xfrm>
            <a:off x="5195904" y="5657142"/>
            <a:ext cx="277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 2     4-Members</a:t>
            </a:r>
            <a:endParaRPr lang="en-IN" dirty="0"/>
          </a:p>
        </p:txBody>
      </p:sp>
      <p:sp>
        <p:nvSpPr>
          <p:cNvPr id="1048747" name="TextBox 251"/>
          <p:cNvSpPr txBox="1"/>
          <p:nvPr/>
        </p:nvSpPr>
        <p:spPr>
          <a:xfrm>
            <a:off x="5238506" y="6086519"/>
            <a:ext cx="2595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 3      8-Members</a:t>
            </a:r>
            <a:endParaRPr lang="en-IN" dirty="0"/>
          </a:p>
        </p:txBody>
      </p:sp>
      <p:sp>
        <p:nvSpPr>
          <p:cNvPr id="1048748" name="TextBox 252"/>
          <p:cNvSpPr txBox="1"/>
          <p:nvPr/>
        </p:nvSpPr>
        <p:spPr>
          <a:xfrm>
            <a:off x="5238512" y="6541253"/>
            <a:ext cx="2846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Level 4     16 -Members</a:t>
            </a:r>
            <a:endParaRPr lang="en-IN" dirty="0"/>
          </a:p>
        </p:txBody>
      </p:sp>
      <p:cxnSp>
        <p:nvCxnSpPr>
          <p:cNvPr id="3145954" name="Straight Connector 254"/>
          <p:cNvCxnSpPr>
            <a:cxnSpLocks/>
            <a:stCxn id="1048731" idx="1"/>
          </p:cNvCxnSpPr>
          <p:nvPr/>
        </p:nvCxnSpPr>
        <p:spPr>
          <a:xfrm flipH="1">
            <a:off x="2835966" y="5211593"/>
            <a:ext cx="43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5" name="Straight Connector 258"/>
          <p:cNvCxnSpPr>
            <a:cxnSpLocks/>
          </p:cNvCxnSpPr>
          <p:nvPr/>
        </p:nvCxnSpPr>
        <p:spPr>
          <a:xfrm flipV="1">
            <a:off x="2835965" y="4819327"/>
            <a:ext cx="0" cy="372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6" name="Straight Arrow Connector 260"/>
          <p:cNvCxnSpPr>
            <a:cxnSpLocks/>
          </p:cNvCxnSpPr>
          <p:nvPr/>
        </p:nvCxnSpPr>
        <p:spPr>
          <a:xfrm>
            <a:off x="2835966" y="4819322"/>
            <a:ext cx="437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7" name="Straight Connector 262"/>
          <p:cNvCxnSpPr>
            <a:cxnSpLocks/>
            <a:stCxn id="1048734" idx="1"/>
          </p:cNvCxnSpPr>
          <p:nvPr/>
        </p:nvCxnSpPr>
        <p:spPr>
          <a:xfrm flipH="1">
            <a:off x="2349411" y="5836419"/>
            <a:ext cx="9371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8" name="Straight Connector 264"/>
          <p:cNvCxnSpPr>
            <a:cxnSpLocks/>
          </p:cNvCxnSpPr>
          <p:nvPr/>
        </p:nvCxnSpPr>
        <p:spPr>
          <a:xfrm flipV="1">
            <a:off x="2349411" y="4725253"/>
            <a:ext cx="0" cy="1097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59" name="Straight Arrow Connector 266"/>
          <p:cNvCxnSpPr>
            <a:cxnSpLocks/>
          </p:cNvCxnSpPr>
          <p:nvPr/>
        </p:nvCxnSpPr>
        <p:spPr>
          <a:xfrm>
            <a:off x="2349410" y="4725248"/>
            <a:ext cx="9106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0" name="Straight Connector 269"/>
          <p:cNvCxnSpPr>
            <a:cxnSpLocks/>
            <a:stCxn id="1048732" idx="1"/>
          </p:cNvCxnSpPr>
          <p:nvPr/>
        </p:nvCxnSpPr>
        <p:spPr>
          <a:xfrm flipH="1" flipV="1">
            <a:off x="1944261" y="6268278"/>
            <a:ext cx="1342283" cy="16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1" name="Straight Connector 271"/>
          <p:cNvCxnSpPr>
            <a:cxnSpLocks/>
          </p:cNvCxnSpPr>
          <p:nvPr/>
        </p:nvCxnSpPr>
        <p:spPr>
          <a:xfrm flipV="1">
            <a:off x="1944257" y="4681876"/>
            <a:ext cx="0" cy="1586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2" name="Straight Arrow Connector 273"/>
          <p:cNvCxnSpPr>
            <a:cxnSpLocks/>
            <a:endCxn id="1048730" idx="1"/>
          </p:cNvCxnSpPr>
          <p:nvPr/>
        </p:nvCxnSpPr>
        <p:spPr>
          <a:xfrm>
            <a:off x="1944261" y="4681871"/>
            <a:ext cx="1315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3" name="Straight Connector 275"/>
          <p:cNvCxnSpPr>
            <a:cxnSpLocks/>
            <a:stCxn id="1048733" idx="1"/>
          </p:cNvCxnSpPr>
          <p:nvPr/>
        </p:nvCxnSpPr>
        <p:spPr>
          <a:xfrm flipH="1">
            <a:off x="1539105" y="6755900"/>
            <a:ext cx="17474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4" name="Straight Connector 277"/>
          <p:cNvCxnSpPr>
            <a:cxnSpLocks/>
          </p:cNvCxnSpPr>
          <p:nvPr/>
        </p:nvCxnSpPr>
        <p:spPr>
          <a:xfrm flipV="1">
            <a:off x="1539104" y="4589944"/>
            <a:ext cx="0" cy="2165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5" name="Straight Arrow Connector 279"/>
          <p:cNvCxnSpPr>
            <a:cxnSpLocks/>
          </p:cNvCxnSpPr>
          <p:nvPr/>
        </p:nvCxnSpPr>
        <p:spPr>
          <a:xfrm>
            <a:off x="1539108" y="4589939"/>
            <a:ext cx="16586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49" name="TextBox 282"/>
          <p:cNvSpPr txBox="1"/>
          <p:nvPr/>
        </p:nvSpPr>
        <p:spPr>
          <a:xfrm>
            <a:off x="1944262" y="5082929"/>
            <a:ext cx="29882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Collection*2*0.001</a:t>
            </a:r>
            <a:endParaRPr lang="en-IN" sz="1100" dirty="0"/>
          </a:p>
        </p:txBody>
      </p:sp>
      <p:sp>
        <p:nvSpPr>
          <p:cNvPr id="1048750" name="TextBox 283"/>
          <p:cNvSpPr txBox="1"/>
          <p:nvPr/>
        </p:nvSpPr>
        <p:spPr>
          <a:xfrm>
            <a:off x="1944262" y="5473204"/>
            <a:ext cx="29927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Collection*4</a:t>
            </a:r>
          </a:p>
          <a:p>
            <a:r>
              <a:rPr lang="en-US" sz="1100" dirty="0"/>
              <a:t>4*0.0015</a:t>
            </a:r>
            <a:endParaRPr lang="en-IN" sz="1100" dirty="0"/>
          </a:p>
        </p:txBody>
      </p:sp>
      <p:sp>
        <p:nvSpPr>
          <p:cNvPr id="1048751" name="TextBox 284"/>
          <p:cNvSpPr txBox="1"/>
          <p:nvPr/>
        </p:nvSpPr>
        <p:spPr>
          <a:xfrm>
            <a:off x="1645919" y="6128795"/>
            <a:ext cx="20918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Collection*8</a:t>
            </a:r>
          </a:p>
          <a:p>
            <a:r>
              <a:rPr lang="en-US" sz="1100" dirty="0"/>
              <a:t>8*0.003</a:t>
            </a:r>
            <a:endParaRPr lang="en-IN" sz="1100" dirty="0"/>
          </a:p>
        </p:txBody>
      </p:sp>
      <p:sp>
        <p:nvSpPr>
          <p:cNvPr id="1048752" name="TextBox 285"/>
          <p:cNvSpPr txBox="1"/>
          <p:nvPr/>
        </p:nvSpPr>
        <p:spPr>
          <a:xfrm>
            <a:off x="685866" y="6390404"/>
            <a:ext cx="1099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Collection*16</a:t>
            </a:r>
          </a:p>
          <a:p>
            <a:r>
              <a:rPr lang="en-US" sz="1100" dirty="0"/>
              <a:t>16*0.009</a:t>
            </a:r>
            <a:endParaRPr lang="en-IN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3" name="Title 1"/>
          <p:cNvSpPr>
            <a:spLocks noGrp="1"/>
          </p:cNvSpPr>
          <p:nvPr>
            <p:ph type="title"/>
          </p:nvPr>
        </p:nvSpPr>
        <p:spPr>
          <a:xfrm>
            <a:off x="1033139" y="768628"/>
            <a:ext cx="8761413" cy="1086679"/>
          </a:xfrm>
        </p:spPr>
        <p:txBody>
          <a:bodyPr/>
          <a:lstStyle/>
          <a:p>
            <a:pPr algn="ctr"/>
            <a:r>
              <a:rPr lang="en-US" dirty="0"/>
              <a:t>NORMAL PLAN</a:t>
            </a:r>
            <a:endParaRPr lang="en-IN" dirty="0"/>
          </a:p>
        </p:txBody>
      </p:sp>
      <p:graphicFrame>
        <p:nvGraphicFramePr>
          <p:cNvPr id="4194304" name="Table 15"/>
          <p:cNvGraphicFramePr>
            <a:graphicFrameLocks noGrp="1"/>
          </p:cNvGraphicFramePr>
          <p:nvPr/>
        </p:nvGraphicFramePr>
        <p:xfrm>
          <a:off x="1987826" y="2478158"/>
          <a:ext cx="8256100" cy="252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128"/>
                <a:gridCol w="1864493"/>
                <a:gridCol w="1864493"/>
                <a:gridCol w="1864493"/>
                <a:gridCol w="1864493"/>
              </a:tblGrid>
              <a:tr h="50490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LEVEL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DONATION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DONATORS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COLLECTION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INCOME</a:t>
                      </a:r>
                      <a:endParaRPr lang="en-IN" dirty="0"/>
                    </a:p>
                  </a:txBody>
                  <a:tcPr/>
                </a:tc>
              </a:tr>
              <a:tr h="50490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2*0.001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0.0005</a:t>
                      </a:r>
                      <a:endParaRPr lang="en-IN" dirty="0"/>
                    </a:p>
                  </a:txBody>
                  <a:tcPr/>
                </a:tc>
              </a:tr>
              <a:tr h="50490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0.0015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4*0.0015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0.003</a:t>
                      </a:r>
                      <a:endParaRPr lang="en-IN" dirty="0"/>
                    </a:p>
                  </a:txBody>
                  <a:tcPr/>
                </a:tc>
              </a:tr>
              <a:tr h="50490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8*0.003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0.024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0.015</a:t>
                      </a:r>
                      <a:endParaRPr lang="en-IN" dirty="0"/>
                    </a:p>
                  </a:txBody>
                  <a:tcPr/>
                </a:tc>
              </a:tr>
              <a:tr h="50490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0.009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16*0.009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0.144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0.10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45966" name="Straight Arrow Connector 20"/>
          <p:cNvCxnSpPr>
            <a:cxnSpLocks/>
          </p:cNvCxnSpPr>
          <p:nvPr/>
        </p:nvCxnSpPr>
        <p:spPr>
          <a:xfrm>
            <a:off x="2358887" y="5552661"/>
            <a:ext cx="4638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7" name="Straight Arrow Connector 22"/>
          <p:cNvCxnSpPr>
            <a:cxnSpLocks/>
          </p:cNvCxnSpPr>
          <p:nvPr/>
        </p:nvCxnSpPr>
        <p:spPr>
          <a:xfrm>
            <a:off x="2358887" y="5658678"/>
            <a:ext cx="4638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54" name="TextBox 23"/>
          <p:cNvSpPr txBox="1"/>
          <p:nvPr/>
        </p:nvSpPr>
        <p:spPr>
          <a:xfrm>
            <a:off x="3104270" y="5474012"/>
            <a:ext cx="3617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Upgrade .044 to premium</a:t>
            </a:r>
            <a:endParaRPr lang="en-IN" dirty="0"/>
          </a:p>
        </p:txBody>
      </p:sp>
      <p:graphicFrame>
        <p:nvGraphicFramePr>
          <p:cNvPr id="4194305" name="Table 28"/>
          <p:cNvGraphicFramePr>
            <a:graphicFrameLocks noGrp="1"/>
          </p:cNvGraphicFramePr>
          <p:nvPr/>
        </p:nvGraphicFramePr>
        <p:xfrm>
          <a:off x="1987827" y="2478158"/>
          <a:ext cx="8216348" cy="2928729"/>
        </p:xfrm>
        <a:graphic>
          <a:graphicData uri="http://schemas.openxmlformats.org/drawingml/2006/table">
            <a:tbl>
              <a:tblPr/>
              <a:tblGrid>
                <a:gridCol w="8216348"/>
              </a:tblGrid>
              <a:tr h="292872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48755" name="TextBox 29"/>
          <p:cNvSpPr txBox="1"/>
          <p:nvPr/>
        </p:nvSpPr>
        <p:spPr>
          <a:xfrm flipH="1">
            <a:off x="1948074" y="5002693"/>
            <a:ext cx="7885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                           Total                                                             </a:t>
            </a:r>
            <a:r>
              <a:rPr lang="en-US" altLang="en-IN" b="1" dirty="0"/>
              <a:t>                      </a:t>
            </a:r>
            <a:r>
              <a:rPr lang="en-US" b="1" dirty="0"/>
              <a:t>      0.1185BTC</a:t>
            </a:r>
            <a:endParaRPr lang="en-IN" b="1" dirty="0"/>
          </a:p>
        </p:txBody>
      </p:sp>
      <p:sp>
        <p:nvSpPr>
          <p:cNvPr id="1048756" name="TextBox 30"/>
          <p:cNvSpPr txBox="1"/>
          <p:nvPr/>
        </p:nvSpPr>
        <p:spPr>
          <a:xfrm>
            <a:off x="2716696" y="6281530"/>
            <a:ext cx="657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income of a Person in Normal Plan = .1185BTC</a:t>
            </a:r>
          </a:p>
          <a:p>
            <a:r>
              <a:rPr lang="en-IN" dirty="0"/>
              <a:t>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5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IN" sz="2800" b="1" dirty="0"/>
              <a:t>A person can only join in this system with  the help of another person who is already a part of this system.</a:t>
            </a:r>
          </a:p>
          <a:p>
            <a:pPr lvl="1" algn="just"/>
            <a:r>
              <a:rPr lang="en-IN" sz="2800" b="1" dirty="0"/>
              <a:t>1      “ YOU” joined in 4-Bit .biz by giving 0.001       BTC through “Block Chain Wallet” (A wallet which is already available in </a:t>
            </a:r>
            <a:r>
              <a:rPr lang="en-IN" sz="2800" b="1" dirty="0" err="1"/>
              <a:t>playstore</a:t>
            </a:r>
            <a:r>
              <a:rPr lang="en-IN" sz="2800" b="1" dirty="0"/>
              <a:t>) to the “D”  as shown in the figure 1.1.</a:t>
            </a:r>
          </a:p>
        </p:txBody>
      </p:sp>
      <p:cxnSp>
        <p:nvCxnSpPr>
          <p:cNvPr id="3145968" name="Straight Arrow Connector 7"/>
          <p:cNvCxnSpPr>
            <a:cxnSpLocks/>
          </p:cNvCxnSpPr>
          <p:nvPr/>
        </p:nvCxnSpPr>
        <p:spPr>
          <a:xfrm>
            <a:off x="2266126" y="4227443"/>
            <a:ext cx="3975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69" name="Straight Arrow Connector 9"/>
          <p:cNvCxnSpPr>
            <a:cxnSpLocks/>
          </p:cNvCxnSpPr>
          <p:nvPr/>
        </p:nvCxnSpPr>
        <p:spPr>
          <a:xfrm>
            <a:off x="2266122" y="4359965"/>
            <a:ext cx="4903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  First level of “you”</a:t>
            </a:r>
          </a:p>
        </p:txBody>
      </p:sp>
      <p:sp>
        <p:nvSpPr>
          <p:cNvPr id="1048703" name="Content Placeholder 2"/>
          <p:cNvSpPr>
            <a:spLocks noGrp="1"/>
          </p:cNvSpPr>
          <p:nvPr>
            <p:ph idx="1"/>
          </p:nvPr>
        </p:nvSpPr>
        <p:spPr>
          <a:xfrm>
            <a:off x="1154957" y="2378658"/>
            <a:ext cx="8825659" cy="3641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b="1" dirty="0"/>
              <a:t>2</a:t>
            </a:r>
          </a:p>
        </p:txBody>
      </p:sp>
      <p:cxnSp>
        <p:nvCxnSpPr>
          <p:cNvPr id="3145921" name="Straight Arrow Connector 6"/>
          <p:cNvCxnSpPr>
            <a:cxnSpLocks/>
          </p:cNvCxnSpPr>
          <p:nvPr/>
        </p:nvCxnSpPr>
        <p:spPr>
          <a:xfrm>
            <a:off x="1722783" y="2888974"/>
            <a:ext cx="4886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2" name="Straight Arrow Connector 8"/>
          <p:cNvCxnSpPr>
            <a:cxnSpLocks/>
          </p:cNvCxnSpPr>
          <p:nvPr/>
        </p:nvCxnSpPr>
        <p:spPr>
          <a:xfrm>
            <a:off x="1722783" y="3021496"/>
            <a:ext cx="4886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4" name="Rectangle 9"/>
          <p:cNvSpPr/>
          <p:nvPr/>
        </p:nvSpPr>
        <p:spPr>
          <a:xfrm>
            <a:off x="4872050" y="2726638"/>
            <a:ext cx="773381" cy="573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</a:t>
            </a:r>
          </a:p>
        </p:txBody>
      </p:sp>
      <p:sp>
        <p:nvSpPr>
          <p:cNvPr id="1048705" name="Rectangle 10"/>
          <p:cNvSpPr/>
          <p:nvPr/>
        </p:nvSpPr>
        <p:spPr>
          <a:xfrm>
            <a:off x="4887166" y="3670861"/>
            <a:ext cx="758260" cy="551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</a:t>
            </a:r>
          </a:p>
        </p:txBody>
      </p:sp>
      <p:sp>
        <p:nvSpPr>
          <p:cNvPr id="1048706" name="Rectangle 11"/>
          <p:cNvSpPr/>
          <p:nvPr/>
        </p:nvSpPr>
        <p:spPr>
          <a:xfrm>
            <a:off x="4717780" y="4505744"/>
            <a:ext cx="1139687" cy="534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YOU</a:t>
            </a:r>
          </a:p>
        </p:txBody>
      </p:sp>
      <p:sp>
        <p:nvSpPr>
          <p:cNvPr id="1048707" name="Rectangle 12"/>
          <p:cNvSpPr/>
          <p:nvPr/>
        </p:nvSpPr>
        <p:spPr>
          <a:xfrm>
            <a:off x="3922648" y="5592418"/>
            <a:ext cx="795131" cy="671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a1</a:t>
            </a:r>
          </a:p>
        </p:txBody>
      </p:sp>
      <p:sp>
        <p:nvSpPr>
          <p:cNvPr id="1048708" name="Rectangle 14"/>
          <p:cNvSpPr/>
          <p:nvPr/>
        </p:nvSpPr>
        <p:spPr>
          <a:xfrm>
            <a:off x="5645431" y="5592418"/>
            <a:ext cx="795131" cy="671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a2</a:t>
            </a:r>
          </a:p>
        </p:txBody>
      </p:sp>
      <p:cxnSp>
        <p:nvCxnSpPr>
          <p:cNvPr id="3145923" name="Straight Connector 16"/>
          <p:cNvCxnSpPr>
            <a:cxnSpLocks/>
            <a:stCxn id="1048704" idx="2"/>
            <a:endCxn id="1048705" idx="0"/>
          </p:cNvCxnSpPr>
          <p:nvPr/>
        </p:nvCxnSpPr>
        <p:spPr>
          <a:xfrm>
            <a:off x="5258736" y="3299797"/>
            <a:ext cx="7560" cy="37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4" name="Straight Connector 18"/>
          <p:cNvCxnSpPr>
            <a:cxnSpLocks/>
          </p:cNvCxnSpPr>
          <p:nvPr/>
        </p:nvCxnSpPr>
        <p:spPr>
          <a:xfrm>
            <a:off x="5252534" y="4244013"/>
            <a:ext cx="21322" cy="283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5" name="Straight Connector 20"/>
          <p:cNvCxnSpPr>
            <a:cxnSpLocks/>
          </p:cNvCxnSpPr>
          <p:nvPr/>
        </p:nvCxnSpPr>
        <p:spPr>
          <a:xfrm>
            <a:off x="5252534" y="4810167"/>
            <a:ext cx="21322" cy="477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6" name="Straight Connector 22"/>
          <p:cNvCxnSpPr>
            <a:cxnSpLocks/>
          </p:cNvCxnSpPr>
          <p:nvPr/>
        </p:nvCxnSpPr>
        <p:spPr>
          <a:xfrm>
            <a:off x="4293704" y="5287617"/>
            <a:ext cx="1802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7" name="Straight Connector 24"/>
          <p:cNvCxnSpPr>
            <a:cxnSpLocks/>
            <a:endCxn id="1048707" idx="0"/>
          </p:cNvCxnSpPr>
          <p:nvPr/>
        </p:nvCxnSpPr>
        <p:spPr>
          <a:xfrm>
            <a:off x="4293710" y="5287617"/>
            <a:ext cx="26505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8" name="Straight Connector 26"/>
          <p:cNvCxnSpPr>
            <a:cxnSpLocks/>
          </p:cNvCxnSpPr>
          <p:nvPr/>
        </p:nvCxnSpPr>
        <p:spPr>
          <a:xfrm>
            <a:off x="6096000" y="5287617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9" name="TextBox 32"/>
          <p:cNvSpPr txBox="1"/>
          <p:nvPr/>
        </p:nvSpPr>
        <p:spPr>
          <a:xfrm>
            <a:off x="3922648" y="528761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0.001</a:t>
            </a:r>
          </a:p>
        </p:txBody>
      </p:sp>
      <p:sp>
        <p:nvSpPr>
          <p:cNvPr id="1048710" name="TextBox 33"/>
          <p:cNvSpPr txBox="1"/>
          <p:nvPr/>
        </p:nvSpPr>
        <p:spPr>
          <a:xfrm>
            <a:off x="6202023" y="534872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0.001</a:t>
            </a:r>
          </a:p>
        </p:txBody>
      </p:sp>
      <p:cxnSp>
        <p:nvCxnSpPr>
          <p:cNvPr id="3145929" name="Connector: Elbow 35"/>
          <p:cNvCxnSpPr>
            <a:cxnSpLocks/>
            <a:stCxn id="1048706" idx="3"/>
          </p:cNvCxnSpPr>
          <p:nvPr/>
        </p:nvCxnSpPr>
        <p:spPr>
          <a:xfrm flipV="1">
            <a:off x="5857467" y="3021496"/>
            <a:ext cx="238539" cy="17516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30" name="Straight Arrow Connector 37"/>
          <p:cNvCxnSpPr>
            <a:cxnSpLocks/>
            <a:endCxn id="1048704" idx="3"/>
          </p:cNvCxnSpPr>
          <p:nvPr/>
        </p:nvCxnSpPr>
        <p:spPr>
          <a:xfrm flipH="1" flipV="1">
            <a:off x="5645426" y="3013220"/>
            <a:ext cx="450574" cy="8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11" name="TextBox 38"/>
          <p:cNvSpPr txBox="1"/>
          <p:nvPr/>
        </p:nvSpPr>
        <p:spPr>
          <a:xfrm>
            <a:off x="6202023" y="3429002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0.0015BTC</a:t>
            </a:r>
          </a:p>
        </p:txBody>
      </p:sp>
      <p:sp>
        <p:nvSpPr>
          <p:cNvPr id="1048712" name="TextBox 39"/>
          <p:cNvSpPr txBox="1"/>
          <p:nvPr/>
        </p:nvSpPr>
        <p:spPr>
          <a:xfrm>
            <a:off x="7616411" y="3777518"/>
            <a:ext cx="4175261" cy="1958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b="1" dirty="0"/>
              <a:t>In the First level “you” receive donation’s from a1( 0.001BTC ) and a2( 0.001BTC )</a:t>
            </a:r>
          </a:p>
          <a:p>
            <a:pPr algn="just"/>
            <a:r>
              <a:rPr lang="en-IN" b="1" dirty="0"/>
              <a:t>I e,  the sum of 0.002BTC.In this case “YOU” can take the commission 0.0005BTC  and donate the remaining 0.0015BTC to “C”.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Second Level Income and Upgrade</a:t>
            </a:r>
          </a:p>
        </p:txBody>
      </p:sp>
      <p:sp>
        <p:nvSpPr>
          <p:cNvPr id="1048667" name="Rectangle 3"/>
          <p:cNvSpPr/>
          <p:nvPr/>
        </p:nvSpPr>
        <p:spPr>
          <a:xfrm>
            <a:off x="4625014" y="2557675"/>
            <a:ext cx="424069" cy="357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1048668" name="Rectangle 4"/>
          <p:cNvSpPr/>
          <p:nvPr/>
        </p:nvSpPr>
        <p:spPr>
          <a:xfrm>
            <a:off x="4625014" y="3140770"/>
            <a:ext cx="424069" cy="28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</a:t>
            </a:r>
          </a:p>
        </p:txBody>
      </p:sp>
      <p:sp>
        <p:nvSpPr>
          <p:cNvPr id="1048669" name="Rectangle 6"/>
          <p:cNvSpPr/>
          <p:nvPr/>
        </p:nvSpPr>
        <p:spPr>
          <a:xfrm>
            <a:off x="4625014" y="3630176"/>
            <a:ext cx="424069" cy="288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</a:t>
            </a:r>
          </a:p>
        </p:txBody>
      </p:sp>
      <p:sp>
        <p:nvSpPr>
          <p:cNvPr id="1048670" name="Rectangle 7"/>
          <p:cNvSpPr/>
          <p:nvPr/>
        </p:nvSpPr>
        <p:spPr>
          <a:xfrm>
            <a:off x="4625010" y="4119593"/>
            <a:ext cx="424070" cy="28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71" name="Rectangle 8"/>
          <p:cNvSpPr/>
          <p:nvPr/>
        </p:nvSpPr>
        <p:spPr>
          <a:xfrm>
            <a:off x="3617848" y="4704523"/>
            <a:ext cx="516835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a1</a:t>
            </a:r>
          </a:p>
        </p:txBody>
      </p:sp>
      <p:sp>
        <p:nvSpPr>
          <p:cNvPr id="1048672" name="Rectangle 11"/>
          <p:cNvSpPr/>
          <p:nvPr/>
        </p:nvSpPr>
        <p:spPr>
          <a:xfrm>
            <a:off x="5535665" y="4704523"/>
            <a:ext cx="516835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a2</a:t>
            </a:r>
          </a:p>
        </p:txBody>
      </p:sp>
      <p:sp>
        <p:nvSpPr>
          <p:cNvPr id="1048673" name="Rectangle 12"/>
          <p:cNvSpPr/>
          <p:nvPr/>
        </p:nvSpPr>
        <p:spPr>
          <a:xfrm>
            <a:off x="2716696" y="5473148"/>
            <a:ext cx="516834" cy="411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B1</a:t>
            </a:r>
          </a:p>
        </p:txBody>
      </p:sp>
      <p:sp>
        <p:nvSpPr>
          <p:cNvPr id="1048674" name="Rectangle 13"/>
          <p:cNvSpPr/>
          <p:nvPr/>
        </p:nvSpPr>
        <p:spPr>
          <a:xfrm>
            <a:off x="4134683" y="5473152"/>
            <a:ext cx="490331" cy="357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B2</a:t>
            </a:r>
          </a:p>
        </p:txBody>
      </p:sp>
      <p:sp>
        <p:nvSpPr>
          <p:cNvPr id="1048675" name="Rectangle 14"/>
          <p:cNvSpPr/>
          <p:nvPr/>
        </p:nvSpPr>
        <p:spPr>
          <a:xfrm>
            <a:off x="5212397" y="5468676"/>
            <a:ext cx="525796" cy="362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B3</a:t>
            </a:r>
          </a:p>
        </p:txBody>
      </p:sp>
      <p:sp>
        <p:nvSpPr>
          <p:cNvPr id="1048676" name="Rectangle 15"/>
          <p:cNvSpPr/>
          <p:nvPr/>
        </p:nvSpPr>
        <p:spPr>
          <a:xfrm>
            <a:off x="6626092" y="5473154"/>
            <a:ext cx="516835" cy="357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B4</a:t>
            </a:r>
          </a:p>
        </p:txBody>
      </p:sp>
      <p:sp>
        <p:nvSpPr>
          <p:cNvPr id="1048677" name="Rectangle 16"/>
          <p:cNvSpPr/>
          <p:nvPr/>
        </p:nvSpPr>
        <p:spPr>
          <a:xfrm>
            <a:off x="2001081" y="6308040"/>
            <a:ext cx="513085" cy="410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c1</a:t>
            </a:r>
          </a:p>
        </p:txBody>
      </p:sp>
      <p:sp>
        <p:nvSpPr>
          <p:cNvPr id="1048678" name="Rectangle 17"/>
          <p:cNvSpPr/>
          <p:nvPr/>
        </p:nvSpPr>
        <p:spPr>
          <a:xfrm>
            <a:off x="3123765" y="6308035"/>
            <a:ext cx="494083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c2</a:t>
            </a:r>
          </a:p>
        </p:txBody>
      </p:sp>
      <p:sp>
        <p:nvSpPr>
          <p:cNvPr id="1048679" name="Rectangle 18"/>
          <p:cNvSpPr/>
          <p:nvPr/>
        </p:nvSpPr>
        <p:spPr>
          <a:xfrm>
            <a:off x="3793000" y="6308035"/>
            <a:ext cx="460948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c3</a:t>
            </a:r>
          </a:p>
        </p:txBody>
      </p:sp>
      <p:sp>
        <p:nvSpPr>
          <p:cNvPr id="1048680" name="Rectangle 19"/>
          <p:cNvSpPr/>
          <p:nvPr/>
        </p:nvSpPr>
        <p:spPr>
          <a:xfrm>
            <a:off x="4412980" y="6308035"/>
            <a:ext cx="503583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c4</a:t>
            </a:r>
          </a:p>
        </p:txBody>
      </p:sp>
      <p:sp>
        <p:nvSpPr>
          <p:cNvPr id="1048681" name="Rectangle 20"/>
          <p:cNvSpPr/>
          <p:nvPr/>
        </p:nvSpPr>
        <p:spPr>
          <a:xfrm>
            <a:off x="5632175" y="6308035"/>
            <a:ext cx="486582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c6</a:t>
            </a:r>
          </a:p>
        </p:txBody>
      </p:sp>
      <p:sp>
        <p:nvSpPr>
          <p:cNvPr id="1048682" name="Rectangle 21"/>
          <p:cNvSpPr/>
          <p:nvPr/>
        </p:nvSpPr>
        <p:spPr>
          <a:xfrm>
            <a:off x="6387552" y="6308035"/>
            <a:ext cx="602963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c7</a:t>
            </a:r>
          </a:p>
        </p:txBody>
      </p:sp>
      <p:sp>
        <p:nvSpPr>
          <p:cNvPr id="1048683" name="Rectangle 22"/>
          <p:cNvSpPr/>
          <p:nvPr/>
        </p:nvSpPr>
        <p:spPr>
          <a:xfrm>
            <a:off x="7248939" y="6308035"/>
            <a:ext cx="563218" cy="344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c8</a:t>
            </a:r>
          </a:p>
        </p:txBody>
      </p:sp>
      <p:cxnSp>
        <p:nvCxnSpPr>
          <p:cNvPr id="3145855" name="Straight Connector 24"/>
          <p:cNvCxnSpPr>
            <a:cxnSpLocks/>
            <a:stCxn id="1048667" idx="2"/>
            <a:endCxn id="1048670" idx="0"/>
          </p:cNvCxnSpPr>
          <p:nvPr/>
        </p:nvCxnSpPr>
        <p:spPr>
          <a:xfrm>
            <a:off x="4837044" y="2915478"/>
            <a:ext cx="0" cy="1204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6" name="Straight Connector 26"/>
          <p:cNvCxnSpPr>
            <a:cxnSpLocks/>
          </p:cNvCxnSpPr>
          <p:nvPr/>
        </p:nvCxnSpPr>
        <p:spPr>
          <a:xfrm>
            <a:off x="4837044" y="4119588"/>
            <a:ext cx="0" cy="452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7" name="Straight Connector 28"/>
          <p:cNvCxnSpPr>
            <a:cxnSpLocks/>
          </p:cNvCxnSpPr>
          <p:nvPr/>
        </p:nvCxnSpPr>
        <p:spPr>
          <a:xfrm>
            <a:off x="4837044" y="4572000"/>
            <a:ext cx="9011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8" name="Straight Connector 30"/>
          <p:cNvCxnSpPr>
            <a:cxnSpLocks/>
          </p:cNvCxnSpPr>
          <p:nvPr/>
        </p:nvCxnSpPr>
        <p:spPr>
          <a:xfrm flipH="1">
            <a:off x="3843130" y="4572000"/>
            <a:ext cx="9939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9" name="Straight Connector 32"/>
          <p:cNvCxnSpPr>
            <a:cxnSpLocks/>
          </p:cNvCxnSpPr>
          <p:nvPr/>
        </p:nvCxnSpPr>
        <p:spPr>
          <a:xfrm flipH="1">
            <a:off x="3843134" y="4572005"/>
            <a:ext cx="1" cy="132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0" name="Straight Connector 34"/>
          <p:cNvCxnSpPr>
            <a:cxnSpLocks/>
          </p:cNvCxnSpPr>
          <p:nvPr/>
        </p:nvCxnSpPr>
        <p:spPr>
          <a:xfrm>
            <a:off x="5738192" y="4572001"/>
            <a:ext cx="0" cy="132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1" name="Straight Connector 43"/>
          <p:cNvCxnSpPr>
            <a:cxnSpLocks/>
          </p:cNvCxnSpPr>
          <p:nvPr/>
        </p:nvCxnSpPr>
        <p:spPr>
          <a:xfrm>
            <a:off x="3876260" y="5049078"/>
            <a:ext cx="0" cy="31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2" name="Straight Connector 47"/>
          <p:cNvCxnSpPr>
            <a:cxnSpLocks/>
          </p:cNvCxnSpPr>
          <p:nvPr/>
        </p:nvCxnSpPr>
        <p:spPr>
          <a:xfrm flipH="1">
            <a:off x="2975113" y="5367130"/>
            <a:ext cx="868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3" name="Straight Connector 49"/>
          <p:cNvCxnSpPr>
            <a:cxnSpLocks/>
            <a:endCxn id="1048673" idx="0"/>
          </p:cNvCxnSpPr>
          <p:nvPr/>
        </p:nvCxnSpPr>
        <p:spPr>
          <a:xfrm>
            <a:off x="2975113" y="5367131"/>
            <a:ext cx="0" cy="106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4" name="Straight Connector 51"/>
          <p:cNvCxnSpPr>
            <a:cxnSpLocks/>
          </p:cNvCxnSpPr>
          <p:nvPr/>
        </p:nvCxnSpPr>
        <p:spPr>
          <a:xfrm>
            <a:off x="4300331" y="5572540"/>
            <a:ext cx="39756" cy="284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5" name="Straight Connector 53"/>
          <p:cNvCxnSpPr>
            <a:cxnSpLocks/>
            <a:endCxn id="1048674" idx="0"/>
          </p:cNvCxnSpPr>
          <p:nvPr/>
        </p:nvCxnSpPr>
        <p:spPr>
          <a:xfrm>
            <a:off x="4359970" y="5420144"/>
            <a:ext cx="19879" cy="53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6" name="Straight Connector 61"/>
          <p:cNvCxnSpPr>
            <a:cxnSpLocks/>
            <a:stCxn id="1048672" idx="2"/>
          </p:cNvCxnSpPr>
          <p:nvPr/>
        </p:nvCxnSpPr>
        <p:spPr>
          <a:xfrm flipH="1">
            <a:off x="5794082" y="5049079"/>
            <a:ext cx="1" cy="303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7" name="Straight Connector 63"/>
          <p:cNvCxnSpPr>
            <a:cxnSpLocks/>
          </p:cNvCxnSpPr>
          <p:nvPr/>
        </p:nvCxnSpPr>
        <p:spPr>
          <a:xfrm>
            <a:off x="5794083" y="5352222"/>
            <a:ext cx="10904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8" name="Straight Connector 65"/>
          <p:cNvCxnSpPr>
            <a:cxnSpLocks/>
          </p:cNvCxnSpPr>
          <p:nvPr/>
        </p:nvCxnSpPr>
        <p:spPr>
          <a:xfrm flipH="1">
            <a:off x="5287624" y="5352222"/>
            <a:ext cx="5064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69" name="Straight Connector 69"/>
          <p:cNvCxnSpPr>
            <a:cxnSpLocks/>
          </p:cNvCxnSpPr>
          <p:nvPr/>
        </p:nvCxnSpPr>
        <p:spPr>
          <a:xfrm>
            <a:off x="6884504" y="5367134"/>
            <a:ext cx="0" cy="79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0" name="Straight Connector 71"/>
          <p:cNvCxnSpPr>
            <a:cxnSpLocks/>
          </p:cNvCxnSpPr>
          <p:nvPr/>
        </p:nvCxnSpPr>
        <p:spPr>
          <a:xfrm>
            <a:off x="4359971" y="5367136"/>
            <a:ext cx="59637" cy="53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1" name="Straight Connector 73"/>
          <p:cNvCxnSpPr>
            <a:cxnSpLocks/>
          </p:cNvCxnSpPr>
          <p:nvPr/>
        </p:nvCxnSpPr>
        <p:spPr>
          <a:xfrm>
            <a:off x="2975113" y="5884333"/>
            <a:ext cx="0" cy="22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2" name="Straight Connector 75"/>
          <p:cNvCxnSpPr>
            <a:cxnSpLocks/>
          </p:cNvCxnSpPr>
          <p:nvPr/>
        </p:nvCxnSpPr>
        <p:spPr>
          <a:xfrm>
            <a:off x="2975118" y="6109252"/>
            <a:ext cx="4505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3" name="Straight Connector 77"/>
          <p:cNvCxnSpPr>
            <a:cxnSpLocks/>
          </p:cNvCxnSpPr>
          <p:nvPr/>
        </p:nvCxnSpPr>
        <p:spPr>
          <a:xfrm flipH="1">
            <a:off x="2193239" y="6109252"/>
            <a:ext cx="7818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4" name="Straight Connector 79"/>
          <p:cNvCxnSpPr>
            <a:cxnSpLocks/>
          </p:cNvCxnSpPr>
          <p:nvPr/>
        </p:nvCxnSpPr>
        <p:spPr>
          <a:xfrm>
            <a:off x="2193234" y="6109257"/>
            <a:ext cx="0" cy="198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5" name="Straight Connector 83"/>
          <p:cNvCxnSpPr>
            <a:cxnSpLocks/>
          </p:cNvCxnSpPr>
          <p:nvPr/>
        </p:nvCxnSpPr>
        <p:spPr>
          <a:xfrm>
            <a:off x="4369904" y="5857463"/>
            <a:ext cx="0" cy="251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6" name="Straight Connector 85"/>
          <p:cNvCxnSpPr>
            <a:cxnSpLocks/>
          </p:cNvCxnSpPr>
          <p:nvPr/>
        </p:nvCxnSpPr>
        <p:spPr>
          <a:xfrm flipH="1">
            <a:off x="4035286" y="6109252"/>
            <a:ext cx="3346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7" name="Straight Connector 87"/>
          <p:cNvCxnSpPr>
            <a:cxnSpLocks/>
          </p:cNvCxnSpPr>
          <p:nvPr/>
        </p:nvCxnSpPr>
        <p:spPr>
          <a:xfrm>
            <a:off x="4379844" y="6109252"/>
            <a:ext cx="3909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8" name="Straight Connector 92"/>
          <p:cNvCxnSpPr>
            <a:cxnSpLocks/>
            <a:endCxn id="1048679" idx="0"/>
          </p:cNvCxnSpPr>
          <p:nvPr/>
        </p:nvCxnSpPr>
        <p:spPr>
          <a:xfrm flipH="1">
            <a:off x="4023475" y="6109257"/>
            <a:ext cx="11812" cy="198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79" name="Straight Connector 96"/>
          <p:cNvCxnSpPr>
            <a:cxnSpLocks/>
          </p:cNvCxnSpPr>
          <p:nvPr/>
        </p:nvCxnSpPr>
        <p:spPr>
          <a:xfrm>
            <a:off x="4770783" y="6109258"/>
            <a:ext cx="0" cy="198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84" name="Rectangle 97"/>
          <p:cNvSpPr/>
          <p:nvPr/>
        </p:nvSpPr>
        <p:spPr>
          <a:xfrm>
            <a:off x="5036831" y="6308036"/>
            <a:ext cx="529087" cy="344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c5</a:t>
            </a:r>
          </a:p>
        </p:txBody>
      </p:sp>
      <p:cxnSp>
        <p:nvCxnSpPr>
          <p:cNvPr id="3145880" name="Straight Connector 99"/>
          <p:cNvCxnSpPr>
            <a:cxnSpLocks/>
          </p:cNvCxnSpPr>
          <p:nvPr/>
        </p:nvCxnSpPr>
        <p:spPr>
          <a:xfrm>
            <a:off x="5535660" y="5884333"/>
            <a:ext cx="0" cy="22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1" name="Straight Connector 101"/>
          <p:cNvCxnSpPr>
            <a:cxnSpLocks/>
          </p:cNvCxnSpPr>
          <p:nvPr/>
        </p:nvCxnSpPr>
        <p:spPr>
          <a:xfrm flipH="1">
            <a:off x="5287618" y="6109252"/>
            <a:ext cx="248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2" name="Straight Connector 104"/>
          <p:cNvCxnSpPr>
            <a:cxnSpLocks/>
          </p:cNvCxnSpPr>
          <p:nvPr/>
        </p:nvCxnSpPr>
        <p:spPr>
          <a:xfrm>
            <a:off x="5535665" y="6109252"/>
            <a:ext cx="2584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3" name="Straight Connector 106"/>
          <p:cNvCxnSpPr>
            <a:cxnSpLocks/>
          </p:cNvCxnSpPr>
          <p:nvPr/>
        </p:nvCxnSpPr>
        <p:spPr>
          <a:xfrm>
            <a:off x="5287618" y="61510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4" name="Straight Connector 108"/>
          <p:cNvCxnSpPr>
            <a:cxnSpLocks/>
          </p:cNvCxnSpPr>
          <p:nvPr/>
        </p:nvCxnSpPr>
        <p:spPr>
          <a:xfrm>
            <a:off x="5287619" y="6109252"/>
            <a:ext cx="9502" cy="198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5" name="Straight Connector 111"/>
          <p:cNvCxnSpPr>
            <a:cxnSpLocks/>
          </p:cNvCxnSpPr>
          <p:nvPr/>
        </p:nvCxnSpPr>
        <p:spPr>
          <a:xfrm>
            <a:off x="5794077" y="6109252"/>
            <a:ext cx="0" cy="198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6" name="Straight Connector 113"/>
          <p:cNvCxnSpPr>
            <a:cxnSpLocks/>
          </p:cNvCxnSpPr>
          <p:nvPr/>
        </p:nvCxnSpPr>
        <p:spPr>
          <a:xfrm>
            <a:off x="6884504" y="5857463"/>
            <a:ext cx="0" cy="251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7" name="Straight Connector 115"/>
          <p:cNvCxnSpPr>
            <a:cxnSpLocks/>
          </p:cNvCxnSpPr>
          <p:nvPr/>
        </p:nvCxnSpPr>
        <p:spPr>
          <a:xfrm flipH="1">
            <a:off x="6626092" y="6109252"/>
            <a:ext cx="2584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8" name="Straight Connector 117"/>
          <p:cNvCxnSpPr>
            <a:cxnSpLocks/>
          </p:cNvCxnSpPr>
          <p:nvPr/>
        </p:nvCxnSpPr>
        <p:spPr>
          <a:xfrm>
            <a:off x="6884504" y="6109252"/>
            <a:ext cx="5632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89" name="Straight Connector 119"/>
          <p:cNvCxnSpPr>
            <a:cxnSpLocks/>
          </p:cNvCxnSpPr>
          <p:nvPr/>
        </p:nvCxnSpPr>
        <p:spPr>
          <a:xfrm>
            <a:off x="6626087" y="61510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0" name="Straight Connector 121"/>
          <p:cNvCxnSpPr>
            <a:cxnSpLocks/>
          </p:cNvCxnSpPr>
          <p:nvPr/>
        </p:nvCxnSpPr>
        <p:spPr>
          <a:xfrm>
            <a:off x="6626087" y="63080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1" name="Straight Connector 123"/>
          <p:cNvCxnSpPr>
            <a:cxnSpLocks/>
          </p:cNvCxnSpPr>
          <p:nvPr/>
        </p:nvCxnSpPr>
        <p:spPr>
          <a:xfrm>
            <a:off x="6626087" y="6109252"/>
            <a:ext cx="0" cy="198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2" name="Straight Connector 127"/>
          <p:cNvCxnSpPr>
            <a:cxnSpLocks/>
          </p:cNvCxnSpPr>
          <p:nvPr/>
        </p:nvCxnSpPr>
        <p:spPr>
          <a:xfrm>
            <a:off x="3425686" y="6109252"/>
            <a:ext cx="0" cy="198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3" name="Straight Connector 134"/>
          <p:cNvCxnSpPr>
            <a:cxnSpLocks/>
          </p:cNvCxnSpPr>
          <p:nvPr/>
        </p:nvCxnSpPr>
        <p:spPr>
          <a:xfrm flipV="1">
            <a:off x="3843129" y="5352222"/>
            <a:ext cx="576472" cy="14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4" name="Straight Connector 136"/>
          <p:cNvCxnSpPr>
            <a:cxnSpLocks/>
            <a:endCxn id="1048674" idx="0"/>
          </p:cNvCxnSpPr>
          <p:nvPr/>
        </p:nvCxnSpPr>
        <p:spPr>
          <a:xfrm flipH="1">
            <a:off x="4379844" y="5367131"/>
            <a:ext cx="19878" cy="106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85" name="TextBox 139"/>
          <p:cNvSpPr txBox="1"/>
          <p:nvPr/>
        </p:nvSpPr>
        <p:spPr>
          <a:xfrm flipH="1">
            <a:off x="4452296" y="4097667"/>
            <a:ext cx="164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IN" dirty="0"/>
              <a:t>OU</a:t>
            </a:r>
          </a:p>
        </p:txBody>
      </p:sp>
      <p:cxnSp>
        <p:nvCxnSpPr>
          <p:cNvPr id="3145895" name="Straight Connector 144"/>
          <p:cNvCxnSpPr>
            <a:cxnSpLocks/>
          </p:cNvCxnSpPr>
          <p:nvPr/>
        </p:nvCxnSpPr>
        <p:spPr>
          <a:xfrm>
            <a:off x="7530547" y="63080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6" name="Straight Connector 146"/>
          <p:cNvCxnSpPr>
            <a:cxnSpLocks/>
          </p:cNvCxnSpPr>
          <p:nvPr/>
        </p:nvCxnSpPr>
        <p:spPr>
          <a:xfrm>
            <a:off x="7447722" y="6109252"/>
            <a:ext cx="0" cy="198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86" name="TextBox 154"/>
          <p:cNvSpPr txBox="1"/>
          <p:nvPr/>
        </p:nvSpPr>
        <p:spPr>
          <a:xfrm>
            <a:off x="1898759" y="5812126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87" name="TextBox 157"/>
          <p:cNvSpPr txBox="1"/>
          <p:nvPr/>
        </p:nvSpPr>
        <p:spPr>
          <a:xfrm>
            <a:off x="2884683" y="5812126"/>
            <a:ext cx="828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88" name="TextBox 158"/>
          <p:cNvSpPr txBox="1"/>
          <p:nvPr/>
        </p:nvSpPr>
        <p:spPr>
          <a:xfrm>
            <a:off x="3643379" y="5844207"/>
            <a:ext cx="969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89" name="TextBox 159"/>
          <p:cNvSpPr txBox="1"/>
          <p:nvPr/>
        </p:nvSpPr>
        <p:spPr>
          <a:xfrm>
            <a:off x="4359971" y="5942932"/>
            <a:ext cx="12229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cxnSp>
        <p:nvCxnSpPr>
          <p:cNvPr id="3145897" name="Straight Arrow Connector 161"/>
          <p:cNvCxnSpPr>
            <a:cxnSpLocks/>
          </p:cNvCxnSpPr>
          <p:nvPr/>
        </p:nvCxnSpPr>
        <p:spPr>
          <a:xfrm flipV="1">
            <a:off x="1974579" y="5812131"/>
            <a:ext cx="539587" cy="416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8" name="Straight Arrow Connector 163"/>
          <p:cNvCxnSpPr>
            <a:cxnSpLocks/>
            <a:stCxn id="1048687" idx="2"/>
          </p:cNvCxnSpPr>
          <p:nvPr/>
        </p:nvCxnSpPr>
        <p:spPr>
          <a:xfrm>
            <a:off x="3298816" y="6073738"/>
            <a:ext cx="126871" cy="32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99" name="Straight Arrow Connector 169"/>
          <p:cNvCxnSpPr>
            <a:cxnSpLocks/>
            <a:endCxn id="1048687" idx="0"/>
          </p:cNvCxnSpPr>
          <p:nvPr/>
        </p:nvCxnSpPr>
        <p:spPr>
          <a:xfrm flipH="1" flipV="1">
            <a:off x="3298814" y="5812126"/>
            <a:ext cx="319030" cy="460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0" name="Straight Arrow Connector 171"/>
          <p:cNvCxnSpPr>
            <a:cxnSpLocks/>
            <a:endCxn id="1048688" idx="0"/>
          </p:cNvCxnSpPr>
          <p:nvPr/>
        </p:nvCxnSpPr>
        <p:spPr>
          <a:xfrm flipV="1">
            <a:off x="3876260" y="5844209"/>
            <a:ext cx="252028" cy="428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1" name="Straight Arrow Connector 173"/>
          <p:cNvCxnSpPr>
            <a:cxnSpLocks/>
            <a:endCxn id="1048688" idx="3"/>
          </p:cNvCxnSpPr>
          <p:nvPr/>
        </p:nvCxnSpPr>
        <p:spPr>
          <a:xfrm flipH="1" flipV="1">
            <a:off x="4613197" y="5975012"/>
            <a:ext cx="303362" cy="333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2" name="Straight Arrow Connector 175"/>
          <p:cNvCxnSpPr>
            <a:cxnSpLocks/>
          </p:cNvCxnSpPr>
          <p:nvPr/>
        </p:nvCxnSpPr>
        <p:spPr>
          <a:xfrm flipV="1">
            <a:off x="5221357" y="5942936"/>
            <a:ext cx="75764" cy="3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3" name="Straight Arrow Connector 177"/>
          <p:cNvCxnSpPr>
            <a:cxnSpLocks/>
          </p:cNvCxnSpPr>
          <p:nvPr/>
        </p:nvCxnSpPr>
        <p:spPr>
          <a:xfrm flipH="1" flipV="1">
            <a:off x="5738198" y="5942936"/>
            <a:ext cx="314303" cy="3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4" name="Straight Arrow Connector 179"/>
          <p:cNvCxnSpPr>
            <a:cxnSpLocks/>
          </p:cNvCxnSpPr>
          <p:nvPr/>
        </p:nvCxnSpPr>
        <p:spPr>
          <a:xfrm flipV="1">
            <a:off x="6387547" y="5942936"/>
            <a:ext cx="238540" cy="329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5" name="Straight Arrow Connector 181"/>
          <p:cNvCxnSpPr>
            <a:cxnSpLocks/>
          </p:cNvCxnSpPr>
          <p:nvPr/>
        </p:nvCxnSpPr>
        <p:spPr>
          <a:xfrm flipH="1" flipV="1">
            <a:off x="7248939" y="5884333"/>
            <a:ext cx="563218" cy="388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0" name="TextBox 185"/>
          <p:cNvSpPr txBox="1"/>
          <p:nvPr/>
        </p:nvSpPr>
        <p:spPr>
          <a:xfrm>
            <a:off x="4818523" y="5975013"/>
            <a:ext cx="980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91" name="TextBox 186"/>
          <p:cNvSpPr txBox="1"/>
          <p:nvPr/>
        </p:nvSpPr>
        <p:spPr>
          <a:xfrm>
            <a:off x="5794083" y="5884333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92" name="TextBox 187"/>
          <p:cNvSpPr txBox="1"/>
          <p:nvPr/>
        </p:nvSpPr>
        <p:spPr>
          <a:xfrm>
            <a:off x="6248533" y="5917697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sp>
        <p:nvSpPr>
          <p:cNvPr id="1048693" name="TextBox 188"/>
          <p:cNvSpPr txBox="1"/>
          <p:nvPr/>
        </p:nvSpPr>
        <p:spPr>
          <a:xfrm>
            <a:off x="7530554" y="5975013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</a:t>
            </a:r>
          </a:p>
        </p:txBody>
      </p:sp>
      <p:cxnSp>
        <p:nvCxnSpPr>
          <p:cNvPr id="3145906" name="Straight Arrow Connector 190"/>
          <p:cNvCxnSpPr>
            <a:cxnSpLocks/>
          </p:cNvCxnSpPr>
          <p:nvPr/>
        </p:nvCxnSpPr>
        <p:spPr>
          <a:xfrm flipV="1">
            <a:off x="2812473" y="5049084"/>
            <a:ext cx="596648" cy="459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7" name="Straight Arrow Connector 194"/>
          <p:cNvCxnSpPr>
            <a:cxnSpLocks/>
          </p:cNvCxnSpPr>
          <p:nvPr/>
        </p:nvCxnSpPr>
        <p:spPr>
          <a:xfrm flipH="1" flipV="1">
            <a:off x="4300332" y="5049083"/>
            <a:ext cx="274982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8" name="Straight Arrow Connector 196"/>
          <p:cNvCxnSpPr>
            <a:cxnSpLocks/>
          </p:cNvCxnSpPr>
          <p:nvPr/>
        </p:nvCxnSpPr>
        <p:spPr>
          <a:xfrm>
            <a:off x="5221357" y="5446648"/>
            <a:ext cx="0" cy="26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09" name="Straight Arrow Connector 198"/>
          <p:cNvCxnSpPr>
            <a:cxnSpLocks/>
          </p:cNvCxnSpPr>
          <p:nvPr/>
        </p:nvCxnSpPr>
        <p:spPr>
          <a:xfrm flipV="1">
            <a:off x="5221358" y="5200650"/>
            <a:ext cx="190282" cy="192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0" name="Straight Arrow Connector 200"/>
          <p:cNvCxnSpPr>
            <a:cxnSpLocks/>
          </p:cNvCxnSpPr>
          <p:nvPr/>
        </p:nvCxnSpPr>
        <p:spPr>
          <a:xfrm flipH="1" flipV="1">
            <a:off x="6144931" y="5024304"/>
            <a:ext cx="860521" cy="355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4" name="TextBox 202"/>
          <p:cNvSpPr txBox="1"/>
          <p:nvPr/>
        </p:nvSpPr>
        <p:spPr>
          <a:xfrm>
            <a:off x="2812473" y="5081163"/>
            <a:ext cx="789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 0.001 (first )</a:t>
            </a:r>
          </a:p>
        </p:txBody>
      </p:sp>
      <p:sp>
        <p:nvSpPr>
          <p:cNvPr id="1048695" name="TextBox 204"/>
          <p:cNvSpPr txBox="1"/>
          <p:nvPr/>
        </p:nvSpPr>
        <p:spPr>
          <a:xfrm>
            <a:off x="4485867" y="4993469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0.001(first</a:t>
            </a:r>
            <a:r>
              <a:rPr lang="en-IN" dirty="0"/>
              <a:t>)</a:t>
            </a:r>
          </a:p>
        </p:txBody>
      </p:sp>
      <p:sp>
        <p:nvSpPr>
          <p:cNvPr id="1048696" name="TextBox 205"/>
          <p:cNvSpPr txBox="1"/>
          <p:nvPr/>
        </p:nvSpPr>
        <p:spPr>
          <a:xfrm>
            <a:off x="6434934" y="4697042"/>
            <a:ext cx="922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0.001(first)</a:t>
            </a:r>
          </a:p>
        </p:txBody>
      </p:sp>
      <p:cxnSp>
        <p:nvCxnSpPr>
          <p:cNvPr id="3145911" name="Straight Connector 224"/>
          <p:cNvCxnSpPr>
            <a:cxnSpLocks/>
            <a:stCxn id="1048673" idx="1"/>
          </p:cNvCxnSpPr>
          <p:nvPr/>
        </p:nvCxnSpPr>
        <p:spPr>
          <a:xfrm flipH="1" flipV="1">
            <a:off x="2257620" y="5649814"/>
            <a:ext cx="459076" cy="28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2" name="Straight Arrow Connector 229"/>
          <p:cNvCxnSpPr>
            <a:cxnSpLocks/>
          </p:cNvCxnSpPr>
          <p:nvPr/>
        </p:nvCxnSpPr>
        <p:spPr>
          <a:xfrm flipV="1">
            <a:off x="2257618" y="4363964"/>
            <a:ext cx="2228244" cy="38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3" name="Straight Connector 232"/>
          <p:cNvCxnSpPr>
            <a:cxnSpLocks/>
            <a:stCxn id="1048676" idx="3"/>
          </p:cNvCxnSpPr>
          <p:nvPr/>
        </p:nvCxnSpPr>
        <p:spPr>
          <a:xfrm flipV="1">
            <a:off x="7142927" y="5649819"/>
            <a:ext cx="656289" cy="2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4" name="Straight Connector 234"/>
          <p:cNvCxnSpPr>
            <a:cxnSpLocks/>
          </p:cNvCxnSpPr>
          <p:nvPr/>
        </p:nvCxnSpPr>
        <p:spPr>
          <a:xfrm flipV="1">
            <a:off x="7799212" y="4402653"/>
            <a:ext cx="12946" cy="1276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5" name="Straight Arrow Connector 236"/>
          <p:cNvCxnSpPr>
            <a:cxnSpLocks/>
          </p:cNvCxnSpPr>
          <p:nvPr/>
        </p:nvCxnSpPr>
        <p:spPr>
          <a:xfrm flipH="1" flipV="1">
            <a:off x="5411640" y="4345795"/>
            <a:ext cx="2400518" cy="56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6" name="Straight Connector 238"/>
          <p:cNvCxnSpPr>
            <a:cxnSpLocks/>
          </p:cNvCxnSpPr>
          <p:nvPr/>
        </p:nvCxnSpPr>
        <p:spPr>
          <a:xfrm flipV="1">
            <a:off x="2257618" y="4402657"/>
            <a:ext cx="0" cy="126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7" name="TextBox 246"/>
          <p:cNvSpPr txBox="1"/>
          <p:nvPr/>
        </p:nvSpPr>
        <p:spPr>
          <a:xfrm rot="17961213">
            <a:off x="1671595" y="4222613"/>
            <a:ext cx="1186180" cy="421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B1 first upgrade</a:t>
            </a:r>
          </a:p>
          <a:p>
            <a:r>
              <a:rPr lang="en-IN" sz="1100" dirty="0"/>
              <a:t>  0.0015</a:t>
            </a:r>
          </a:p>
        </p:txBody>
      </p:sp>
      <p:sp>
        <p:nvSpPr>
          <p:cNvPr id="1048698" name="TextBox 247"/>
          <p:cNvSpPr txBox="1"/>
          <p:nvPr/>
        </p:nvSpPr>
        <p:spPr>
          <a:xfrm rot="2196846">
            <a:off x="7530554" y="2974403"/>
            <a:ext cx="1944333" cy="1742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r>
              <a:rPr lang="en-IN" sz="1100" dirty="0"/>
              <a:t>B4  first upgrade</a:t>
            </a:r>
          </a:p>
          <a:p>
            <a:r>
              <a:rPr lang="en-IN" sz="1100" dirty="0"/>
              <a:t>   0.0015</a:t>
            </a:r>
          </a:p>
        </p:txBody>
      </p:sp>
      <p:cxnSp>
        <p:nvCxnSpPr>
          <p:cNvPr id="3145917" name="Straight Arrow Connector 249"/>
          <p:cNvCxnSpPr>
            <a:cxnSpLocks/>
            <a:stCxn id="1048671" idx="1"/>
            <a:endCxn id="1048669" idx="1"/>
          </p:cNvCxnSpPr>
          <p:nvPr/>
        </p:nvCxnSpPr>
        <p:spPr>
          <a:xfrm flipV="1">
            <a:off x="3617843" y="3774295"/>
            <a:ext cx="1007166" cy="1102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18" name="Straight Arrow Connector 253"/>
          <p:cNvCxnSpPr>
            <a:cxnSpLocks/>
            <a:endCxn id="1048669" idx="3"/>
          </p:cNvCxnSpPr>
          <p:nvPr/>
        </p:nvCxnSpPr>
        <p:spPr>
          <a:xfrm flipH="1" flipV="1">
            <a:off x="5049084" y="3774295"/>
            <a:ext cx="1003417" cy="922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99" name="TextBox 254"/>
          <p:cNvSpPr txBox="1"/>
          <p:nvPr/>
        </p:nvSpPr>
        <p:spPr>
          <a:xfrm>
            <a:off x="3909908" y="3899344"/>
            <a:ext cx="6158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100" dirty="0"/>
              <a:t>0.0015</a:t>
            </a:r>
          </a:p>
        </p:txBody>
      </p:sp>
      <p:sp>
        <p:nvSpPr>
          <p:cNvPr id="1048700" name="TextBox 256"/>
          <p:cNvSpPr txBox="1"/>
          <p:nvPr/>
        </p:nvSpPr>
        <p:spPr>
          <a:xfrm>
            <a:off x="5411644" y="3899343"/>
            <a:ext cx="7071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0.0015</a:t>
            </a:r>
          </a:p>
        </p:txBody>
      </p:sp>
      <p:cxnSp>
        <p:nvCxnSpPr>
          <p:cNvPr id="3145919" name="Straight Connector 261"/>
          <p:cNvCxnSpPr>
            <a:cxnSpLocks/>
          </p:cNvCxnSpPr>
          <p:nvPr/>
        </p:nvCxnSpPr>
        <p:spPr>
          <a:xfrm flipV="1">
            <a:off x="5049084" y="3534878"/>
            <a:ext cx="1137551" cy="810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920" name="Straight Arrow Connector 268"/>
          <p:cNvCxnSpPr>
            <a:cxnSpLocks/>
          </p:cNvCxnSpPr>
          <p:nvPr/>
        </p:nvCxnSpPr>
        <p:spPr>
          <a:xfrm flipH="1" flipV="1">
            <a:off x="5049084" y="2736573"/>
            <a:ext cx="1137551" cy="780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01" name="TextBox 269"/>
          <p:cNvSpPr txBox="1"/>
          <p:nvPr/>
        </p:nvSpPr>
        <p:spPr>
          <a:xfrm rot="2711262">
            <a:off x="5474287" y="2011621"/>
            <a:ext cx="2240280" cy="18440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endParaRPr lang="en-IN" sz="1100" dirty="0"/>
          </a:p>
          <a:p>
            <a:r>
              <a:rPr lang="en-IN" sz="1100" dirty="0"/>
              <a:t>0.003(Second level upgradation</a:t>
            </a:r>
            <a:r>
              <a:rPr lang="en-IN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6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2500" lnSpcReduction="20000"/>
          </a:bodyPr>
          <a:lstStyle/>
          <a:p>
            <a:pPr algn="just"/>
            <a:r>
              <a:rPr lang="en-IN" sz="5100" dirty="0"/>
              <a:t>“</a:t>
            </a:r>
            <a:r>
              <a:rPr lang="en-IN" sz="5100" b="1" dirty="0"/>
              <a:t>YOU” receive donation from four different members B1, B2 , B3 , B4 </a:t>
            </a:r>
            <a:r>
              <a:rPr lang="en-IN" sz="5100" b="1" dirty="0" err="1"/>
              <a:t>ie</a:t>
            </a:r>
            <a:r>
              <a:rPr lang="en-IN" sz="5100" b="1" dirty="0"/>
              <a:t>,</a:t>
            </a:r>
          </a:p>
          <a:p>
            <a:pPr marL="0" indent="0" algn="just">
              <a:buNone/>
            </a:pPr>
            <a:r>
              <a:rPr lang="en-IN" sz="5100" b="1" dirty="0"/>
              <a:t>they donate 0.0015BTC to “YOU” after taking their commission Pc(0.0005).</a:t>
            </a:r>
          </a:p>
          <a:p>
            <a:pPr algn="just"/>
            <a:r>
              <a:rPr lang="en-IN" sz="5100" b="1" dirty="0"/>
              <a:t>In the second level “YOU” will get the some of 0.0015*4 </a:t>
            </a:r>
            <a:r>
              <a:rPr lang="en-IN" sz="5100" b="1" dirty="0" err="1"/>
              <a:t>ie</a:t>
            </a:r>
            <a:r>
              <a:rPr lang="en-IN" sz="5100" b="1" dirty="0"/>
              <a:t>, 0.006BTC.</a:t>
            </a:r>
          </a:p>
          <a:p>
            <a:pPr algn="just"/>
            <a:r>
              <a:rPr lang="en-IN" sz="5100" b="1" dirty="0"/>
              <a:t>In the second level “YOU” can take the commission amount 0.003BTC ,and donate the remaining 0.003BTC to respective leader “B” as shown in the figure.</a:t>
            </a:r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Third Level Income and Upgrade</a:t>
            </a:r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>
          <a:xfrm>
            <a:off x="11572493" y="2230582"/>
            <a:ext cx="464127" cy="4932218"/>
          </a:xfrm>
        </p:spPr>
        <p:txBody>
          <a:bodyPr/>
          <a:lstStyle/>
          <a:p>
            <a:pPr marL="0" indent="0" algn="just">
              <a:buNone/>
            </a:pPr>
            <a:endParaRPr lang="en-IN" dirty="0"/>
          </a:p>
        </p:txBody>
      </p:sp>
      <p:sp>
        <p:nvSpPr>
          <p:cNvPr id="1048598" name="Rectangle 3"/>
          <p:cNvSpPr/>
          <p:nvPr/>
        </p:nvSpPr>
        <p:spPr>
          <a:xfrm>
            <a:off x="4405745" y="2304287"/>
            <a:ext cx="346364" cy="297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</a:t>
            </a:r>
          </a:p>
        </p:txBody>
      </p:sp>
      <p:sp>
        <p:nvSpPr>
          <p:cNvPr id="1048599" name="Rectangle 4"/>
          <p:cNvSpPr/>
          <p:nvPr/>
        </p:nvSpPr>
        <p:spPr>
          <a:xfrm>
            <a:off x="4405745" y="2854808"/>
            <a:ext cx="346364" cy="296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1048600" name="Rectangle 5"/>
          <p:cNvSpPr/>
          <p:nvPr/>
        </p:nvSpPr>
        <p:spPr>
          <a:xfrm>
            <a:off x="4405745" y="3306239"/>
            <a:ext cx="346364" cy="296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</a:t>
            </a:r>
          </a:p>
        </p:txBody>
      </p:sp>
      <p:sp>
        <p:nvSpPr>
          <p:cNvPr id="1048601" name="Rectangle 6"/>
          <p:cNvSpPr/>
          <p:nvPr/>
        </p:nvSpPr>
        <p:spPr>
          <a:xfrm>
            <a:off x="4405745" y="3757675"/>
            <a:ext cx="346364" cy="2963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</a:t>
            </a:r>
          </a:p>
        </p:txBody>
      </p:sp>
      <p:sp>
        <p:nvSpPr>
          <p:cNvPr id="1048602" name="Rectangle 7"/>
          <p:cNvSpPr/>
          <p:nvPr/>
        </p:nvSpPr>
        <p:spPr>
          <a:xfrm>
            <a:off x="4267206" y="4209102"/>
            <a:ext cx="680603" cy="358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  <a:r>
              <a:rPr lang="en-IN" dirty="0"/>
              <a:t>OU</a:t>
            </a:r>
          </a:p>
        </p:txBody>
      </p:sp>
      <p:sp>
        <p:nvSpPr>
          <p:cNvPr id="1048603" name="Rectangle 8"/>
          <p:cNvSpPr/>
          <p:nvPr/>
        </p:nvSpPr>
        <p:spPr>
          <a:xfrm>
            <a:off x="3893131" y="4710545"/>
            <a:ext cx="374073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4" name="Rectangle 9"/>
          <p:cNvSpPr/>
          <p:nvPr/>
        </p:nvSpPr>
        <p:spPr>
          <a:xfrm>
            <a:off x="5481380" y="4710545"/>
            <a:ext cx="374073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5" name="Rectangle 10"/>
          <p:cNvSpPr/>
          <p:nvPr/>
        </p:nvSpPr>
        <p:spPr>
          <a:xfrm>
            <a:off x="3006441" y="5292436"/>
            <a:ext cx="415637" cy="346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6" name="Rectangle 11"/>
          <p:cNvSpPr/>
          <p:nvPr/>
        </p:nvSpPr>
        <p:spPr>
          <a:xfrm>
            <a:off x="4267200" y="5292436"/>
            <a:ext cx="346364" cy="346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7" name="Rectangle 12"/>
          <p:cNvSpPr/>
          <p:nvPr/>
        </p:nvSpPr>
        <p:spPr>
          <a:xfrm>
            <a:off x="5253387" y="5320146"/>
            <a:ext cx="382900" cy="346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8" name="Rectangle 13"/>
          <p:cNvSpPr/>
          <p:nvPr/>
        </p:nvSpPr>
        <p:spPr>
          <a:xfrm>
            <a:off x="6593024" y="5285509"/>
            <a:ext cx="374073" cy="3463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09" name="Rectangle 14"/>
          <p:cNvSpPr/>
          <p:nvPr/>
        </p:nvSpPr>
        <p:spPr>
          <a:xfrm>
            <a:off x="2078182" y="6040582"/>
            <a:ext cx="471054" cy="401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</a:t>
            </a:r>
          </a:p>
        </p:txBody>
      </p:sp>
      <p:sp>
        <p:nvSpPr>
          <p:cNvPr id="1048610" name="Rectangle 15"/>
          <p:cNvSpPr/>
          <p:nvPr/>
        </p:nvSpPr>
        <p:spPr>
          <a:xfrm>
            <a:off x="3422074" y="6040582"/>
            <a:ext cx="318654" cy="401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2</a:t>
            </a:r>
          </a:p>
        </p:txBody>
      </p:sp>
      <p:sp>
        <p:nvSpPr>
          <p:cNvPr id="1048611" name="Rectangle 16"/>
          <p:cNvSpPr/>
          <p:nvPr/>
        </p:nvSpPr>
        <p:spPr>
          <a:xfrm>
            <a:off x="4017823" y="6040582"/>
            <a:ext cx="332509" cy="385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3</a:t>
            </a:r>
          </a:p>
        </p:txBody>
      </p:sp>
      <p:sp>
        <p:nvSpPr>
          <p:cNvPr id="1048612" name="Rectangle 17"/>
          <p:cNvSpPr/>
          <p:nvPr/>
        </p:nvSpPr>
        <p:spPr>
          <a:xfrm>
            <a:off x="4613564" y="6040582"/>
            <a:ext cx="304800" cy="385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4</a:t>
            </a:r>
          </a:p>
        </p:txBody>
      </p:sp>
      <p:sp>
        <p:nvSpPr>
          <p:cNvPr id="1048613" name="Rectangle 18"/>
          <p:cNvSpPr/>
          <p:nvPr/>
        </p:nvSpPr>
        <p:spPr>
          <a:xfrm>
            <a:off x="5070769" y="6040583"/>
            <a:ext cx="374073" cy="401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5</a:t>
            </a:r>
          </a:p>
        </p:txBody>
      </p:sp>
      <p:sp>
        <p:nvSpPr>
          <p:cNvPr id="1048614" name="Rectangle 19"/>
          <p:cNvSpPr/>
          <p:nvPr/>
        </p:nvSpPr>
        <p:spPr>
          <a:xfrm>
            <a:off x="5721933" y="6040582"/>
            <a:ext cx="374073" cy="385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6</a:t>
            </a:r>
          </a:p>
        </p:txBody>
      </p:sp>
      <p:sp>
        <p:nvSpPr>
          <p:cNvPr id="1048615" name="Rectangle 20"/>
          <p:cNvSpPr/>
          <p:nvPr/>
        </p:nvSpPr>
        <p:spPr>
          <a:xfrm>
            <a:off x="6373095" y="6040582"/>
            <a:ext cx="374073" cy="385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7</a:t>
            </a:r>
          </a:p>
        </p:txBody>
      </p:sp>
      <p:sp>
        <p:nvSpPr>
          <p:cNvPr id="1048616" name="Rectangle 21"/>
          <p:cNvSpPr/>
          <p:nvPr/>
        </p:nvSpPr>
        <p:spPr>
          <a:xfrm>
            <a:off x="7273637" y="6040582"/>
            <a:ext cx="498764" cy="385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8</a:t>
            </a:r>
          </a:p>
        </p:txBody>
      </p:sp>
      <p:cxnSp>
        <p:nvCxnSpPr>
          <p:cNvPr id="3145728" name="Straight Connector 23"/>
          <p:cNvCxnSpPr>
            <a:cxnSpLocks/>
            <a:stCxn id="1048598" idx="2"/>
          </p:cNvCxnSpPr>
          <p:nvPr/>
        </p:nvCxnSpPr>
        <p:spPr>
          <a:xfrm>
            <a:off x="4578933" y="2601774"/>
            <a:ext cx="34637" cy="2108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29" name="Straight Connector 27"/>
          <p:cNvCxnSpPr>
            <a:cxnSpLocks/>
          </p:cNvCxnSpPr>
          <p:nvPr/>
        </p:nvCxnSpPr>
        <p:spPr>
          <a:xfrm flipH="1">
            <a:off x="4225642" y="4696692"/>
            <a:ext cx="353291" cy="13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Straight Connector 29"/>
          <p:cNvCxnSpPr>
            <a:cxnSpLocks/>
          </p:cNvCxnSpPr>
          <p:nvPr/>
        </p:nvCxnSpPr>
        <p:spPr>
          <a:xfrm>
            <a:off x="4613570" y="4696691"/>
            <a:ext cx="1108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Straight Connector 31"/>
          <p:cNvCxnSpPr>
            <a:cxnSpLocks/>
          </p:cNvCxnSpPr>
          <p:nvPr/>
        </p:nvCxnSpPr>
        <p:spPr>
          <a:xfrm>
            <a:off x="4017818" y="5015350"/>
            <a:ext cx="0" cy="110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2" name="Straight Connector 33"/>
          <p:cNvCxnSpPr>
            <a:cxnSpLocks/>
          </p:cNvCxnSpPr>
          <p:nvPr/>
        </p:nvCxnSpPr>
        <p:spPr>
          <a:xfrm>
            <a:off x="3422078" y="5126182"/>
            <a:ext cx="10183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3" name="Straight Connector 35"/>
          <p:cNvCxnSpPr>
            <a:cxnSpLocks/>
          </p:cNvCxnSpPr>
          <p:nvPr/>
        </p:nvCxnSpPr>
        <p:spPr>
          <a:xfrm flipH="1">
            <a:off x="3214258" y="5126182"/>
            <a:ext cx="2078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4" name="Straight Connector 37"/>
          <p:cNvCxnSpPr>
            <a:cxnSpLocks/>
          </p:cNvCxnSpPr>
          <p:nvPr/>
        </p:nvCxnSpPr>
        <p:spPr>
          <a:xfrm>
            <a:off x="3214254" y="5070763"/>
            <a:ext cx="0" cy="214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5" name="Straight Connector 39"/>
          <p:cNvCxnSpPr>
            <a:cxnSpLocks/>
          </p:cNvCxnSpPr>
          <p:nvPr/>
        </p:nvCxnSpPr>
        <p:spPr>
          <a:xfrm>
            <a:off x="4402287" y="5126188"/>
            <a:ext cx="38101" cy="332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6" name="Straight Connector 41"/>
          <p:cNvCxnSpPr>
            <a:cxnSpLocks/>
            <a:stCxn id="1048604" idx="2"/>
          </p:cNvCxnSpPr>
          <p:nvPr/>
        </p:nvCxnSpPr>
        <p:spPr>
          <a:xfrm>
            <a:off x="5668411" y="5015350"/>
            <a:ext cx="0" cy="162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7" name="Straight Connector 44"/>
          <p:cNvCxnSpPr>
            <a:cxnSpLocks/>
          </p:cNvCxnSpPr>
          <p:nvPr/>
        </p:nvCxnSpPr>
        <p:spPr>
          <a:xfrm>
            <a:off x="5253387" y="5178136"/>
            <a:ext cx="15266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Straight Connector 46"/>
          <p:cNvCxnSpPr>
            <a:cxnSpLocks/>
          </p:cNvCxnSpPr>
          <p:nvPr/>
        </p:nvCxnSpPr>
        <p:spPr>
          <a:xfrm>
            <a:off x="5253387" y="5178136"/>
            <a:ext cx="0" cy="142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9" name="Straight Connector 48"/>
          <p:cNvCxnSpPr>
            <a:cxnSpLocks/>
          </p:cNvCxnSpPr>
          <p:nvPr/>
        </p:nvCxnSpPr>
        <p:spPr>
          <a:xfrm>
            <a:off x="6780055" y="5178141"/>
            <a:ext cx="0" cy="71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0" name="Straight Connector 50"/>
          <p:cNvCxnSpPr>
            <a:cxnSpLocks/>
          </p:cNvCxnSpPr>
          <p:nvPr/>
        </p:nvCxnSpPr>
        <p:spPr>
          <a:xfrm>
            <a:off x="3214254" y="5652660"/>
            <a:ext cx="0" cy="231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Straight Connector 52"/>
          <p:cNvCxnSpPr>
            <a:cxnSpLocks/>
          </p:cNvCxnSpPr>
          <p:nvPr/>
        </p:nvCxnSpPr>
        <p:spPr>
          <a:xfrm>
            <a:off x="2189018" y="5884332"/>
            <a:ext cx="13923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Straight Connector 54"/>
          <p:cNvCxnSpPr>
            <a:cxnSpLocks/>
          </p:cNvCxnSpPr>
          <p:nvPr/>
        </p:nvCxnSpPr>
        <p:spPr>
          <a:xfrm>
            <a:off x="2189022" y="5884332"/>
            <a:ext cx="22369" cy="231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3" name="Straight Connector 57"/>
          <p:cNvCxnSpPr>
            <a:cxnSpLocks/>
            <a:endCxn id="1048610" idx="0"/>
          </p:cNvCxnSpPr>
          <p:nvPr/>
        </p:nvCxnSpPr>
        <p:spPr>
          <a:xfrm>
            <a:off x="3581400" y="5884333"/>
            <a:ext cx="0" cy="156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4" name="Straight Connector 59"/>
          <p:cNvCxnSpPr>
            <a:cxnSpLocks/>
          </p:cNvCxnSpPr>
          <p:nvPr/>
        </p:nvCxnSpPr>
        <p:spPr>
          <a:xfrm>
            <a:off x="4440382" y="5666511"/>
            <a:ext cx="0" cy="217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Straight Connector 62"/>
          <p:cNvCxnSpPr>
            <a:cxnSpLocks/>
          </p:cNvCxnSpPr>
          <p:nvPr/>
        </p:nvCxnSpPr>
        <p:spPr>
          <a:xfrm>
            <a:off x="4017818" y="5884332"/>
            <a:ext cx="74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6" name="Straight Connector 64"/>
          <p:cNvCxnSpPr>
            <a:cxnSpLocks/>
          </p:cNvCxnSpPr>
          <p:nvPr/>
        </p:nvCxnSpPr>
        <p:spPr>
          <a:xfrm>
            <a:off x="4017823" y="5962457"/>
            <a:ext cx="623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7" name="Straight Connector 66"/>
          <p:cNvCxnSpPr>
            <a:cxnSpLocks/>
          </p:cNvCxnSpPr>
          <p:nvPr/>
        </p:nvCxnSpPr>
        <p:spPr>
          <a:xfrm>
            <a:off x="4017823" y="5884332"/>
            <a:ext cx="13855" cy="217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8" name="Straight Connector 68"/>
          <p:cNvCxnSpPr>
            <a:cxnSpLocks/>
          </p:cNvCxnSpPr>
          <p:nvPr/>
        </p:nvCxnSpPr>
        <p:spPr>
          <a:xfrm>
            <a:off x="4765964" y="5884337"/>
            <a:ext cx="0" cy="115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9" name="Straight Connector 70"/>
          <p:cNvCxnSpPr>
            <a:cxnSpLocks/>
            <a:stCxn id="1048607" idx="2"/>
          </p:cNvCxnSpPr>
          <p:nvPr/>
        </p:nvCxnSpPr>
        <p:spPr>
          <a:xfrm>
            <a:off x="5444837" y="5666511"/>
            <a:ext cx="0" cy="217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0" name="Straight Connector 72"/>
          <p:cNvCxnSpPr>
            <a:cxnSpLocks/>
          </p:cNvCxnSpPr>
          <p:nvPr/>
        </p:nvCxnSpPr>
        <p:spPr>
          <a:xfrm flipV="1">
            <a:off x="5223163" y="5876948"/>
            <a:ext cx="685800" cy="21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1" name="Straight Connector 74"/>
          <p:cNvCxnSpPr>
            <a:cxnSpLocks/>
          </p:cNvCxnSpPr>
          <p:nvPr/>
        </p:nvCxnSpPr>
        <p:spPr>
          <a:xfrm flipH="1" flipV="1">
            <a:off x="5178141" y="5923395"/>
            <a:ext cx="65809" cy="3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2" name="Straight Connector 76"/>
          <p:cNvCxnSpPr>
            <a:cxnSpLocks/>
            <a:endCxn id="1048614" idx="0"/>
          </p:cNvCxnSpPr>
          <p:nvPr/>
        </p:nvCxnSpPr>
        <p:spPr>
          <a:xfrm>
            <a:off x="5908968" y="5884333"/>
            <a:ext cx="1" cy="156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3" name="Straight Connector 83"/>
          <p:cNvCxnSpPr>
            <a:cxnSpLocks/>
          </p:cNvCxnSpPr>
          <p:nvPr/>
        </p:nvCxnSpPr>
        <p:spPr>
          <a:xfrm>
            <a:off x="5223170" y="5830150"/>
            <a:ext cx="20781" cy="282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4" name="Straight Connector 91"/>
          <p:cNvCxnSpPr>
            <a:cxnSpLocks/>
            <a:stCxn id="1048608" idx="2"/>
          </p:cNvCxnSpPr>
          <p:nvPr/>
        </p:nvCxnSpPr>
        <p:spPr>
          <a:xfrm flipH="1">
            <a:off x="6780060" y="5631873"/>
            <a:ext cx="1" cy="136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5" name="Straight Connector 93"/>
          <p:cNvCxnSpPr>
            <a:cxnSpLocks/>
          </p:cNvCxnSpPr>
          <p:nvPr/>
        </p:nvCxnSpPr>
        <p:spPr>
          <a:xfrm flipV="1">
            <a:off x="6560126" y="5768494"/>
            <a:ext cx="962892" cy="6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6" name="Straight Connector 95"/>
          <p:cNvCxnSpPr>
            <a:cxnSpLocks/>
            <a:endCxn id="1048615" idx="0"/>
          </p:cNvCxnSpPr>
          <p:nvPr/>
        </p:nvCxnSpPr>
        <p:spPr>
          <a:xfrm>
            <a:off x="6560131" y="5768499"/>
            <a:ext cx="1" cy="272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7" name="Straight Connector 97"/>
          <p:cNvCxnSpPr>
            <a:cxnSpLocks/>
          </p:cNvCxnSpPr>
          <p:nvPr/>
        </p:nvCxnSpPr>
        <p:spPr>
          <a:xfrm>
            <a:off x="7523018" y="5775421"/>
            <a:ext cx="0" cy="187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58" name="Straight Connector 99"/>
          <p:cNvCxnSpPr>
            <a:cxnSpLocks/>
            <a:endCxn id="1048616" idx="0"/>
          </p:cNvCxnSpPr>
          <p:nvPr/>
        </p:nvCxnSpPr>
        <p:spPr>
          <a:xfrm>
            <a:off x="7523018" y="6000177"/>
            <a:ext cx="0" cy="404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7" name="TextBox 106"/>
          <p:cNvSpPr txBox="1"/>
          <p:nvPr/>
        </p:nvSpPr>
        <p:spPr>
          <a:xfrm>
            <a:off x="5444841" y="2506910"/>
            <a:ext cx="4535775" cy="1424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5" indent="-285755">
              <a:buFont typeface="Arial" panose="020B0604020202020204" pitchFamily="34" charset="0"/>
              <a:buChar char="•"/>
            </a:pPr>
            <a:r>
              <a:rPr lang="en-IN" b="1" dirty="0"/>
              <a:t>“YOU” will receive donations from 8 members </a:t>
            </a:r>
            <a:r>
              <a:rPr lang="en-IN" b="1" dirty="0" err="1"/>
              <a:t>ie</a:t>
            </a:r>
            <a:r>
              <a:rPr lang="en-IN" b="1" dirty="0"/>
              <a:t> ,8*0.003=0.024BTC.</a:t>
            </a:r>
          </a:p>
          <a:p>
            <a:pPr marL="285755" indent="-285755">
              <a:buFont typeface="Arial" panose="020B0604020202020204" pitchFamily="34" charset="0"/>
              <a:buChar char="•"/>
            </a:pPr>
            <a:r>
              <a:rPr lang="en-IN" b="1" dirty="0"/>
              <a:t>In this case “YOU” can take commission amount 0.015 and the remaining 0.009BTC is send to “A”.</a:t>
            </a:r>
          </a:p>
        </p:txBody>
      </p:sp>
      <p:cxnSp>
        <p:nvCxnSpPr>
          <p:cNvPr id="3145759" name="Straight Connector 24"/>
          <p:cNvCxnSpPr>
            <a:cxnSpLocks/>
          </p:cNvCxnSpPr>
          <p:nvPr/>
        </p:nvCxnSpPr>
        <p:spPr>
          <a:xfrm flipH="1">
            <a:off x="1577013" y="6228522"/>
            <a:ext cx="5011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0" name="Straight Connector 26"/>
          <p:cNvCxnSpPr>
            <a:cxnSpLocks/>
          </p:cNvCxnSpPr>
          <p:nvPr/>
        </p:nvCxnSpPr>
        <p:spPr>
          <a:xfrm>
            <a:off x="1577009" y="6228526"/>
            <a:ext cx="0" cy="397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1" name="Straight Connector 30"/>
          <p:cNvCxnSpPr>
            <a:cxnSpLocks/>
          </p:cNvCxnSpPr>
          <p:nvPr/>
        </p:nvCxnSpPr>
        <p:spPr>
          <a:xfrm>
            <a:off x="1577008" y="6626087"/>
            <a:ext cx="6639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2" name="Straight Connector 34"/>
          <p:cNvCxnSpPr>
            <a:cxnSpLocks/>
          </p:cNvCxnSpPr>
          <p:nvPr/>
        </p:nvCxnSpPr>
        <p:spPr>
          <a:xfrm>
            <a:off x="7772401" y="6228522"/>
            <a:ext cx="4439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3" name="Straight Connector 38"/>
          <p:cNvCxnSpPr>
            <a:cxnSpLocks/>
          </p:cNvCxnSpPr>
          <p:nvPr/>
        </p:nvCxnSpPr>
        <p:spPr>
          <a:xfrm>
            <a:off x="8216348" y="6228526"/>
            <a:ext cx="0" cy="397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8" name="TextBox 47"/>
          <p:cNvSpPr txBox="1"/>
          <p:nvPr/>
        </p:nvSpPr>
        <p:spPr>
          <a:xfrm>
            <a:off x="2078187" y="6443255"/>
            <a:ext cx="62378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Donation from 8 members          =   8*0.003=0.024BTC</a:t>
            </a:r>
            <a:endParaRPr lang="en-IN" sz="1100" b="1" dirty="0"/>
          </a:p>
        </p:txBody>
      </p:sp>
      <p:cxnSp>
        <p:nvCxnSpPr>
          <p:cNvPr id="3145764" name="Straight Connector 51"/>
          <p:cNvCxnSpPr>
            <a:cxnSpLocks/>
          </p:cNvCxnSpPr>
          <p:nvPr/>
        </p:nvCxnSpPr>
        <p:spPr>
          <a:xfrm>
            <a:off x="3740727" y="6442369"/>
            <a:ext cx="0" cy="183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5" name="Straight Connector 55"/>
          <p:cNvCxnSpPr>
            <a:cxnSpLocks/>
          </p:cNvCxnSpPr>
          <p:nvPr/>
        </p:nvCxnSpPr>
        <p:spPr>
          <a:xfrm>
            <a:off x="4225636" y="6442370"/>
            <a:ext cx="0" cy="183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6" name="Straight Connector 58"/>
          <p:cNvCxnSpPr>
            <a:cxnSpLocks/>
          </p:cNvCxnSpPr>
          <p:nvPr/>
        </p:nvCxnSpPr>
        <p:spPr>
          <a:xfrm>
            <a:off x="5342825" y="6442370"/>
            <a:ext cx="0" cy="183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7" name="Straight Connector 61"/>
          <p:cNvCxnSpPr>
            <a:cxnSpLocks/>
            <a:stCxn id="1048614" idx="2"/>
          </p:cNvCxnSpPr>
          <p:nvPr/>
        </p:nvCxnSpPr>
        <p:spPr>
          <a:xfrm flipH="1">
            <a:off x="5908968" y="6425808"/>
            <a:ext cx="1" cy="200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8" name="Straight Connector 65"/>
          <p:cNvCxnSpPr>
            <a:cxnSpLocks/>
            <a:stCxn id="1048615" idx="2"/>
          </p:cNvCxnSpPr>
          <p:nvPr/>
        </p:nvCxnSpPr>
        <p:spPr>
          <a:xfrm>
            <a:off x="6560127" y="6425802"/>
            <a:ext cx="0" cy="212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69" name="Straight Connector 71"/>
          <p:cNvCxnSpPr>
            <a:cxnSpLocks/>
          </p:cNvCxnSpPr>
          <p:nvPr/>
        </p:nvCxnSpPr>
        <p:spPr>
          <a:xfrm>
            <a:off x="7554673" y="6450189"/>
            <a:ext cx="0" cy="20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0" name="Straight Arrow Connector 75"/>
          <p:cNvCxnSpPr>
            <a:cxnSpLocks/>
          </p:cNvCxnSpPr>
          <p:nvPr/>
        </p:nvCxnSpPr>
        <p:spPr>
          <a:xfrm flipV="1">
            <a:off x="1378226" y="4505438"/>
            <a:ext cx="0" cy="2020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1" name="Straight Arrow Connector 78"/>
          <p:cNvCxnSpPr>
            <a:cxnSpLocks/>
          </p:cNvCxnSpPr>
          <p:nvPr/>
        </p:nvCxnSpPr>
        <p:spPr>
          <a:xfrm>
            <a:off x="1378226" y="4505437"/>
            <a:ext cx="284741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2" name="Straight Arrow Connector 80"/>
          <p:cNvCxnSpPr>
            <a:cxnSpLocks/>
          </p:cNvCxnSpPr>
          <p:nvPr/>
        </p:nvCxnSpPr>
        <p:spPr>
          <a:xfrm flipH="1" flipV="1">
            <a:off x="1378227" y="6525948"/>
            <a:ext cx="235830" cy="126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3" name="Straight Arrow Connector 115"/>
          <p:cNvCxnSpPr>
            <a:cxnSpLocks/>
          </p:cNvCxnSpPr>
          <p:nvPr/>
        </p:nvCxnSpPr>
        <p:spPr>
          <a:xfrm>
            <a:off x="4765969" y="4357267"/>
            <a:ext cx="4874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4" name="Straight Arrow Connector 117"/>
          <p:cNvCxnSpPr>
            <a:cxnSpLocks/>
          </p:cNvCxnSpPr>
          <p:nvPr/>
        </p:nvCxnSpPr>
        <p:spPr>
          <a:xfrm flipV="1">
            <a:off x="5211040" y="2506909"/>
            <a:ext cx="22514" cy="1850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5" name="Straight Arrow Connector 119"/>
          <p:cNvCxnSpPr>
            <a:cxnSpLocks/>
          </p:cNvCxnSpPr>
          <p:nvPr/>
        </p:nvCxnSpPr>
        <p:spPr>
          <a:xfrm flipH="1">
            <a:off x="4765964" y="2506909"/>
            <a:ext cx="4450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19" name="TextBox 120"/>
          <p:cNvSpPr txBox="1"/>
          <p:nvPr/>
        </p:nvSpPr>
        <p:spPr>
          <a:xfrm rot="5400000">
            <a:off x="4831540" y="3356199"/>
            <a:ext cx="1087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0.009BTC</a:t>
            </a:r>
            <a:endParaRPr lang="en-IN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Fourth Level Income and Upgrade </a:t>
            </a:r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>
          <a:xfrm>
            <a:off x="11421458" y="3486242"/>
            <a:ext cx="779828" cy="10975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</p:txBody>
      </p:sp>
      <p:sp>
        <p:nvSpPr>
          <p:cNvPr id="1048622" name="Rectangle 4"/>
          <p:cNvSpPr/>
          <p:nvPr/>
        </p:nvSpPr>
        <p:spPr>
          <a:xfrm>
            <a:off x="4333461" y="2292626"/>
            <a:ext cx="834887" cy="155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A1</a:t>
            </a:r>
          </a:p>
        </p:txBody>
      </p:sp>
      <p:sp>
        <p:nvSpPr>
          <p:cNvPr id="1048623" name="Rectangle 5"/>
          <p:cNvSpPr/>
          <p:nvPr/>
        </p:nvSpPr>
        <p:spPr>
          <a:xfrm>
            <a:off x="4333461" y="2647123"/>
            <a:ext cx="834887" cy="155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</a:t>
            </a:r>
          </a:p>
        </p:txBody>
      </p:sp>
      <p:sp>
        <p:nvSpPr>
          <p:cNvPr id="1048624" name="Rectangle 6"/>
          <p:cNvSpPr/>
          <p:nvPr/>
        </p:nvSpPr>
        <p:spPr>
          <a:xfrm>
            <a:off x="4333461" y="3060333"/>
            <a:ext cx="834887" cy="155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1048625" name="Rectangle 7"/>
          <p:cNvSpPr/>
          <p:nvPr/>
        </p:nvSpPr>
        <p:spPr>
          <a:xfrm>
            <a:off x="4333461" y="3486243"/>
            <a:ext cx="834887" cy="155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C</a:t>
            </a:r>
          </a:p>
        </p:txBody>
      </p:sp>
      <p:sp>
        <p:nvSpPr>
          <p:cNvPr id="1048626" name="Rectangle 10"/>
          <p:cNvSpPr/>
          <p:nvPr/>
        </p:nvSpPr>
        <p:spPr>
          <a:xfrm>
            <a:off x="4333461" y="3816626"/>
            <a:ext cx="834887" cy="155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D</a:t>
            </a:r>
          </a:p>
        </p:txBody>
      </p:sp>
      <p:sp>
        <p:nvSpPr>
          <p:cNvPr id="1048627" name="Rectangle 11"/>
          <p:cNvSpPr/>
          <p:nvPr/>
        </p:nvSpPr>
        <p:spPr>
          <a:xfrm>
            <a:off x="4333461" y="4073858"/>
            <a:ext cx="834887" cy="3189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YOU</a:t>
            </a:r>
          </a:p>
        </p:txBody>
      </p:sp>
      <p:sp>
        <p:nvSpPr>
          <p:cNvPr id="1048628" name="Rectangle 8"/>
          <p:cNvSpPr/>
          <p:nvPr/>
        </p:nvSpPr>
        <p:spPr>
          <a:xfrm>
            <a:off x="3108491" y="4452466"/>
            <a:ext cx="860533" cy="33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29" name="Rectangle 9"/>
          <p:cNvSpPr/>
          <p:nvPr/>
        </p:nvSpPr>
        <p:spPr>
          <a:xfrm>
            <a:off x="6257320" y="4452466"/>
            <a:ext cx="870333" cy="33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0" name="Rectangle 12"/>
          <p:cNvSpPr/>
          <p:nvPr/>
        </p:nvSpPr>
        <p:spPr>
          <a:xfrm>
            <a:off x="1683026" y="4870830"/>
            <a:ext cx="933708" cy="331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1" name="Rectangle 13"/>
          <p:cNvSpPr/>
          <p:nvPr/>
        </p:nvSpPr>
        <p:spPr>
          <a:xfrm>
            <a:off x="3686125" y="4883161"/>
            <a:ext cx="1103967" cy="3189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2" name="Rectangle 15"/>
          <p:cNvSpPr/>
          <p:nvPr/>
        </p:nvSpPr>
        <p:spPr>
          <a:xfrm>
            <a:off x="8142887" y="4870830"/>
            <a:ext cx="897682" cy="317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3" name="Rectangle 16"/>
          <p:cNvSpPr/>
          <p:nvPr/>
        </p:nvSpPr>
        <p:spPr>
          <a:xfrm>
            <a:off x="923371" y="5399530"/>
            <a:ext cx="768050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48634" name="Rectangle 17"/>
          <p:cNvSpPr/>
          <p:nvPr/>
        </p:nvSpPr>
        <p:spPr>
          <a:xfrm>
            <a:off x="2256602" y="5412782"/>
            <a:ext cx="768050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48635" name="Rectangle 18"/>
          <p:cNvSpPr/>
          <p:nvPr/>
        </p:nvSpPr>
        <p:spPr>
          <a:xfrm>
            <a:off x="3321670" y="5430365"/>
            <a:ext cx="799181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048636" name="Rectangle 19"/>
          <p:cNvSpPr/>
          <p:nvPr/>
        </p:nvSpPr>
        <p:spPr>
          <a:xfrm>
            <a:off x="4481582" y="5432202"/>
            <a:ext cx="845236" cy="329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7" name="Rectangle 23"/>
          <p:cNvSpPr/>
          <p:nvPr/>
        </p:nvSpPr>
        <p:spPr>
          <a:xfrm>
            <a:off x="5511452" y="5388216"/>
            <a:ext cx="845236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8" name="Rectangle 25"/>
          <p:cNvSpPr/>
          <p:nvPr/>
        </p:nvSpPr>
        <p:spPr>
          <a:xfrm>
            <a:off x="6908746" y="5388216"/>
            <a:ext cx="837984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39" name="Rectangle 46"/>
          <p:cNvSpPr/>
          <p:nvPr/>
        </p:nvSpPr>
        <p:spPr>
          <a:xfrm>
            <a:off x="276563" y="5946648"/>
            <a:ext cx="46584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</a:t>
            </a:r>
          </a:p>
        </p:txBody>
      </p:sp>
      <p:sp>
        <p:nvSpPr>
          <p:cNvPr id="1048640" name="Rectangle 48"/>
          <p:cNvSpPr/>
          <p:nvPr/>
        </p:nvSpPr>
        <p:spPr>
          <a:xfrm>
            <a:off x="1347970" y="5987051"/>
            <a:ext cx="46584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2</a:t>
            </a:r>
          </a:p>
        </p:txBody>
      </p:sp>
      <p:sp>
        <p:nvSpPr>
          <p:cNvPr id="1048641" name="Rectangle 49"/>
          <p:cNvSpPr/>
          <p:nvPr/>
        </p:nvSpPr>
        <p:spPr>
          <a:xfrm>
            <a:off x="1950079" y="5996797"/>
            <a:ext cx="46584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3</a:t>
            </a:r>
          </a:p>
        </p:txBody>
      </p:sp>
      <p:sp>
        <p:nvSpPr>
          <p:cNvPr id="1048642" name="Rectangle 50"/>
          <p:cNvSpPr/>
          <p:nvPr/>
        </p:nvSpPr>
        <p:spPr>
          <a:xfrm>
            <a:off x="2663532" y="5996797"/>
            <a:ext cx="465847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4</a:t>
            </a:r>
          </a:p>
        </p:txBody>
      </p:sp>
      <p:sp>
        <p:nvSpPr>
          <p:cNvPr id="1048643" name="Rectangle 51"/>
          <p:cNvSpPr/>
          <p:nvPr/>
        </p:nvSpPr>
        <p:spPr>
          <a:xfrm>
            <a:off x="3204997" y="5986490"/>
            <a:ext cx="374814" cy="368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5</a:t>
            </a:r>
          </a:p>
        </p:txBody>
      </p:sp>
      <p:sp>
        <p:nvSpPr>
          <p:cNvPr id="1048644" name="Rectangle 52"/>
          <p:cNvSpPr/>
          <p:nvPr/>
        </p:nvSpPr>
        <p:spPr>
          <a:xfrm>
            <a:off x="3826101" y="5999557"/>
            <a:ext cx="465847" cy="368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6</a:t>
            </a:r>
          </a:p>
        </p:txBody>
      </p:sp>
      <p:sp>
        <p:nvSpPr>
          <p:cNvPr id="1048645" name="Rectangle 53"/>
          <p:cNvSpPr/>
          <p:nvPr/>
        </p:nvSpPr>
        <p:spPr>
          <a:xfrm>
            <a:off x="4348887" y="6013362"/>
            <a:ext cx="465847" cy="35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7</a:t>
            </a:r>
          </a:p>
        </p:txBody>
      </p:sp>
      <p:sp>
        <p:nvSpPr>
          <p:cNvPr id="1048646" name="Rectangle 54"/>
          <p:cNvSpPr/>
          <p:nvPr/>
        </p:nvSpPr>
        <p:spPr>
          <a:xfrm>
            <a:off x="4985639" y="6038027"/>
            <a:ext cx="438781" cy="329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8</a:t>
            </a:r>
          </a:p>
        </p:txBody>
      </p:sp>
      <p:sp>
        <p:nvSpPr>
          <p:cNvPr id="1048647" name="Rectangle 56"/>
          <p:cNvSpPr/>
          <p:nvPr/>
        </p:nvSpPr>
        <p:spPr>
          <a:xfrm>
            <a:off x="5483628" y="6013362"/>
            <a:ext cx="438781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9</a:t>
            </a:r>
          </a:p>
        </p:txBody>
      </p:sp>
      <p:sp>
        <p:nvSpPr>
          <p:cNvPr id="1048648" name="Rectangle 57"/>
          <p:cNvSpPr/>
          <p:nvPr/>
        </p:nvSpPr>
        <p:spPr>
          <a:xfrm>
            <a:off x="6137297" y="6026662"/>
            <a:ext cx="438781" cy="327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10</a:t>
            </a:r>
          </a:p>
        </p:txBody>
      </p:sp>
      <p:sp>
        <p:nvSpPr>
          <p:cNvPr id="1048649" name="Rectangle 58"/>
          <p:cNvSpPr/>
          <p:nvPr/>
        </p:nvSpPr>
        <p:spPr>
          <a:xfrm>
            <a:off x="7904514" y="5388216"/>
            <a:ext cx="814947" cy="35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50" name="Rectangle 59"/>
          <p:cNvSpPr/>
          <p:nvPr/>
        </p:nvSpPr>
        <p:spPr>
          <a:xfrm>
            <a:off x="9032212" y="5355307"/>
            <a:ext cx="903186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145776" name="Straight Connector 63"/>
          <p:cNvCxnSpPr>
            <a:cxnSpLocks/>
            <a:stCxn id="1048622" idx="2"/>
            <a:endCxn id="1048623" idx="0"/>
          </p:cNvCxnSpPr>
          <p:nvPr/>
        </p:nvCxnSpPr>
        <p:spPr>
          <a:xfrm>
            <a:off x="4750905" y="2448339"/>
            <a:ext cx="0" cy="198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7" name="Straight Connector 65"/>
          <p:cNvCxnSpPr>
            <a:cxnSpLocks/>
            <a:stCxn id="1048623" idx="2"/>
          </p:cNvCxnSpPr>
          <p:nvPr/>
        </p:nvCxnSpPr>
        <p:spPr>
          <a:xfrm>
            <a:off x="4750905" y="2802837"/>
            <a:ext cx="0" cy="257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8" name="Straight Connector 67"/>
          <p:cNvCxnSpPr>
            <a:cxnSpLocks/>
            <a:stCxn id="1048624" idx="2"/>
            <a:endCxn id="1048625" idx="0"/>
          </p:cNvCxnSpPr>
          <p:nvPr/>
        </p:nvCxnSpPr>
        <p:spPr>
          <a:xfrm>
            <a:off x="4750905" y="3216047"/>
            <a:ext cx="0" cy="270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79" name="Straight Connector 69"/>
          <p:cNvCxnSpPr>
            <a:cxnSpLocks/>
            <a:stCxn id="1048626" idx="0"/>
          </p:cNvCxnSpPr>
          <p:nvPr/>
        </p:nvCxnSpPr>
        <p:spPr>
          <a:xfrm>
            <a:off x="4750905" y="381662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0" name="Straight Connector 72"/>
          <p:cNvCxnSpPr>
            <a:cxnSpLocks/>
            <a:stCxn id="1048625" idx="2"/>
            <a:endCxn id="1048626" idx="2"/>
          </p:cNvCxnSpPr>
          <p:nvPr/>
        </p:nvCxnSpPr>
        <p:spPr>
          <a:xfrm>
            <a:off x="4750905" y="3641955"/>
            <a:ext cx="0" cy="330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1" name="Straight Connector 74"/>
          <p:cNvCxnSpPr>
            <a:cxnSpLocks/>
            <a:stCxn id="1048626" idx="2"/>
            <a:endCxn id="1048627" idx="0"/>
          </p:cNvCxnSpPr>
          <p:nvPr/>
        </p:nvCxnSpPr>
        <p:spPr>
          <a:xfrm>
            <a:off x="4750905" y="3972338"/>
            <a:ext cx="0" cy="10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2" name="Straight Connector 76"/>
          <p:cNvCxnSpPr>
            <a:cxnSpLocks/>
            <a:stCxn id="1048627" idx="1"/>
          </p:cNvCxnSpPr>
          <p:nvPr/>
        </p:nvCxnSpPr>
        <p:spPr>
          <a:xfrm flipH="1">
            <a:off x="3564835" y="4233345"/>
            <a:ext cx="7686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3" name="Straight Connector 79"/>
          <p:cNvCxnSpPr>
            <a:cxnSpLocks/>
            <a:stCxn id="1048627" idx="3"/>
          </p:cNvCxnSpPr>
          <p:nvPr/>
        </p:nvCxnSpPr>
        <p:spPr>
          <a:xfrm>
            <a:off x="5168348" y="4233345"/>
            <a:ext cx="92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4" name="Straight Connector 81"/>
          <p:cNvCxnSpPr>
            <a:cxnSpLocks/>
          </p:cNvCxnSpPr>
          <p:nvPr/>
        </p:nvCxnSpPr>
        <p:spPr>
          <a:xfrm>
            <a:off x="3564836" y="4233345"/>
            <a:ext cx="0" cy="345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5" name="Straight Connector 85"/>
          <p:cNvCxnSpPr>
            <a:cxnSpLocks/>
          </p:cNvCxnSpPr>
          <p:nvPr/>
        </p:nvCxnSpPr>
        <p:spPr>
          <a:xfrm>
            <a:off x="6096000" y="4233345"/>
            <a:ext cx="596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6" name="Straight Connector 87"/>
          <p:cNvCxnSpPr>
            <a:cxnSpLocks/>
            <a:stCxn id="1048628" idx="1"/>
          </p:cNvCxnSpPr>
          <p:nvPr/>
        </p:nvCxnSpPr>
        <p:spPr>
          <a:xfrm flipH="1">
            <a:off x="2597426" y="4618118"/>
            <a:ext cx="5110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7" name="Straight Connector 90"/>
          <p:cNvCxnSpPr>
            <a:cxnSpLocks/>
          </p:cNvCxnSpPr>
          <p:nvPr/>
        </p:nvCxnSpPr>
        <p:spPr>
          <a:xfrm>
            <a:off x="2597426" y="4618118"/>
            <a:ext cx="0" cy="252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8" name="Straight Connector 92"/>
          <p:cNvCxnSpPr>
            <a:cxnSpLocks/>
            <a:stCxn id="1048628" idx="3"/>
          </p:cNvCxnSpPr>
          <p:nvPr/>
        </p:nvCxnSpPr>
        <p:spPr>
          <a:xfrm>
            <a:off x="3969024" y="4618118"/>
            <a:ext cx="7818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89" name="Straight Connector 95"/>
          <p:cNvCxnSpPr>
            <a:cxnSpLocks/>
          </p:cNvCxnSpPr>
          <p:nvPr/>
        </p:nvCxnSpPr>
        <p:spPr>
          <a:xfrm>
            <a:off x="4750905" y="4618118"/>
            <a:ext cx="0" cy="252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51" name="Rectangle 101"/>
          <p:cNvSpPr/>
          <p:nvPr/>
        </p:nvSpPr>
        <p:spPr>
          <a:xfrm>
            <a:off x="5690957" y="4870830"/>
            <a:ext cx="905180" cy="354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8652" name="Rectangle 102"/>
          <p:cNvSpPr/>
          <p:nvPr/>
        </p:nvSpPr>
        <p:spPr>
          <a:xfrm>
            <a:off x="6688872" y="6013362"/>
            <a:ext cx="438781" cy="35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11</a:t>
            </a:r>
          </a:p>
        </p:txBody>
      </p:sp>
      <p:sp>
        <p:nvSpPr>
          <p:cNvPr id="1048653" name="Rectangle 103"/>
          <p:cNvSpPr/>
          <p:nvPr/>
        </p:nvSpPr>
        <p:spPr>
          <a:xfrm>
            <a:off x="7288696" y="6013362"/>
            <a:ext cx="458034" cy="35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12</a:t>
            </a:r>
          </a:p>
        </p:txBody>
      </p:sp>
      <p:sp>
        <p:nvSpPr>
          <p:cNvPr id="1048654" name="Rectangle 104"/>
          <p:cNvSpPr/>
          <p:nvPr/>
        </p:nvSpPr>
        <p:spPr>
          <a:xfrm>
            <a:off x="7818784" y="5996797"/>
            <a:ext cx="460544" cy="3444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13</a:t>
            </a:r>
          </a:p>
        </p:txBody>
      </p:sp>
      <p:sp>
        <p:nvSpPr>
          <p:cNvPr id="1048655" name="Rectangle 105"/>
          <p:cNvSpPr/>
          <p:nvPr/>
        </p:nvSpPr>
        <p:spPr>
          <a:xfrm>
            <a:off x="8392105" y="5983496"/>
            <a:ext cx="437596" cy="371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14</a:t>
            </a:r>
          </a:p>
        </p:txBody>
      </p:sp>
      <p:sp>
        <p:nvSpPr>
          <p:cNvPr id="1048656" name="Rectangle 106"/>
          <p:cNvSpPr/>
          <p:nvPr/>
        </p:nvSpPr>
        <p:spPr>
          <a:xfrm>
            <a:off x="9012058" y="6038027"/>
            <a:ext cx="437596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15</a:t>
            </a:r>
          </a:p>
        </p:txBody>
      </p:sp>
      <p:sp>
        <p:nvSpPr>
          <p:cNvPr id="1048657" name="Rectangle 107"/>
          <p:cNvSpPr/>
          <p:nvPr/>
        </p:nvSpPr>
        <p:spPr>
          <a:xfrm>
            <a:off x="9551528" y="6042435"/>
            <a:ext cx="514783" cy="327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16</a:t>
            </a:r>
          </a:p>
        </p:txBody>
      </p:sp>
      <p:cxnSp>
        <p:nvCxnSpPr>
          <p:cNvPr id="3145790" name="Straight Connector 113"/>
          <p:cNvCxnSpPr>
            <a:cxnSpLocks/>
            <a:endCxn id="1048629" idx="0"/>
          </p:cNvCxnSpPr>
          <p:nvPr/>
        </p:nvCxnSpPr>
        <p:spPr>
          <a:xfrm>
            <a:off x="6692486" y="4233345"/>
            <a:ext cx="1" cy="219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1" name="Straight Connector 115"/>
          <p:cNvCxnSpPr>
            <a:cxnSpLocks/>
            <a:stCxn id="1048630" idx="1"/>
          </p:cNvCxnSpPr>
          <p:nvPr/>
        </p:nvCxnSpPr>
        <p:spPr>
          <a:xfrm flipH="1" flipV="1">
            <a:off x="1444487" y="5028935"/>
            <a:ext cx="238539" cy="7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2" name="Straight Connector 117"/>
          <p:cNvCxnSpPr>
            <a:cxnSpLocks/>
          </p:cNvCxnSpPr>
          <p:nvPr/>
        </p:nvCxnSpPr>
        <p:spPr>
          <a:xfrm>
            <a:off x="1444487" y="5036482"/>
            <a:ext cx="0" cy="363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3" name="Straight Connector 119"/>
          <p:cNvCxnSpPr>
            <a:cxnSpLocks/>
            <a:stCxn id="1048630" idx="3"/>
          </p:cNvCxnSpPr>
          <p:nvPr/>
        </p:nvCxnSpPr>
        <p:spPr>
          <a:xfrm>
            <a:off x="2616734" y="5036482"/>
            <a:ext cx="327451" cy="7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4" name="Straight Connector 122"/>
          <p:cNvCxnSpPr>
            <a:cxnSpLocks/>
          </p:cNvCxnSpPr>
          <p:nvPr/>
        </p:nvCxnSpPr>
        <p:spPr>
          <a:xfrm>
            <a:off x="2944185" y="5044029"/>
            <a:ext cx="0" cy="34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5" name="Straight Connector 124"/>
          <p:cNvCxnSpPr>
            <a:cxnSpLocks/>
            <a:stCxn id="1048631" idx="1"/>
          </p:cNvCxnSpPr>
          <p:nvPr/>
        </p:nvCxnSpPr>
        <p:spPr>
          <a:xfrm flipH="1">
            <a:off x="3517599" y="5042648"/>
            <a:ext cx="168526" cy="1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6" name="Straight Connector 126"/>
          <p:cNvCxnSpPr>
            <a:cxnSpLocks/>
            <a:stCxn id="1048631" idx="3"/>
          </p:cNvCxnSpPr>
          <p:nvPr/>
        </p:nvCxnSpPr>
        <p:spPr>
          <a:xfrm>
            <a:off x="4790092" y="5042648"/>
            <a:ext cx="195547" cy="1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7" name="Straight Connector 128"/>
          <p:cNvCxnSpPr>
            <a:cxnSpLocks/>
          </p:cNvCxnSpPr>
          <p:nvPr/>
        </p:nvCxnSpPr>
        <p:spPr>
          <a:xfrm>
            <a:off x="3517601" y="5028935"/>
            <a:ext cx="10739" cy="401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8" name="Straight Connector 135"/>
          <p:cNvCxnSpPr>
            <a:cxnSpLocks/>
          </p:cNvCxnSpPr>
          <p:nvPr/>
        </p:nvCxnSpPr>
        <p:spPr>
          <a:xfrm>
            <a:off x="4985639" y="5044029"/>
            <a:ext cx="0" cy="34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99" name="Straight Connector 138"/>
          <p:cNvCxnSpPr>
            <a:cxnSpLocks/>
            <a:stCxn id="1048629" idx="1"/>
          </p:cNvCxnSpPr>
          <p:nvPr/>
        </p:nvCxnSpPr>
        <p:spPr>
          <a:xfrm flipH="1">
            <a:off x="5922409" y="4618118"/>
            <a:ext cx="3349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0" name="Straight Connector 141"/>
          <p:cNvCxnSpPr>
            <a:cxnSpLocks/>
          </p:cNvCxnSpPr>
          <p:nvPr/>
        </p:nvCxnSpPr>
        <p:spPr>
          <a:xfrm>
            <a:off x="5922409" y="4618118"/>
            <a:ext cx="0" cy="265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1" name="Straight Connector 144"/>
          <p:cNvCxnSpPr>
            <a:cxnSpLocks/>
            <a:stCxn id="1048629" idx="3"/>
          </p:cNvCxnSpPr>
          <p:nvPr/>
        </p:nvCxnSpPr>
        <p:spPr>
          <a:xfrm>
            <a:off x="7127653" y="4618118"/>
            <a:ext cx="1327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2" name="Straight Connector 146"/>
          <p:cNvCxnSpPr>
            <a:cxnSpLocks/>
          </p:cNvCxnSpPr>
          <p:nvPr/>
        </p:nvCxnSpPr>
        <p:spPr>
          <a:xfrm flipV="1">
            <a:off x="7394713" y="4578361"/>
            <a:ext cx="0" cy="39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3" name="Straight Connector 149"/>
          <p:cNvCxnSpPr>
            <a:cxnSpLocks/>
          </p:cNvCxnSpPr>
          <p:nvPr/>
        </p:nvCxnSpPr>
        <p:spPr>
          <a:xfrm>
            <a:off x="8454887" y="4618118"/>
            <a:ext cx="0" cy="252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4" name="Straight Connector 151"/>
          <p:cNvCxnSpPr>
            <a:cxnSpLocks/>
            <a:stCxn id="1048651" idx="1"/>
          </p:cNvCxnSpPr>
          <p:nvPr/>
        </p:nvCxnSpPr>
        <p:spPr>
          <a:xfrm flipH="1" flipV="1">
            <a:off x="5511452" y="5044029"/>
            <a:ext cx="179505" cy="4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5" name="Straight Connector 153"/>
          <p:cNvCxnSpPr>
            <a:cxnSpLocks/>
          </p:cNvCxnSpPr>
          <p:nvPr/>
        </p:nvCxnSpPr>
        <p:spPr>
          <a:xfrm>
            <a:off x="5511452" y="5044029"/>
            <a:ext cx="0" cy="34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6" name="Straight Connector 155"/>
          <p:cNvCxnSpPr>
            <a:cxnSpLocks/>
            <a:stCxn id="1048651" idx="3"/>
          </p:cNvCxnSpPr>
          <p:nvPr/>
        </p:nvCxnSpPr>
        <p:spPr>
          <a:xfrm flipV="1">
            <a:off x="6596137" y="5044029"/>
            <a:ext cx="692559" cy="4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7" name="Straight Connector 157"/>
          <p:cNvCxnSpPr>
            <a:cxnSpLocks/>
          </p:cNvCxnSpPr>
          <p:nvPr/>
        </p:nvCxnSpPr>
        <p:spPr>
          <a:xfrm>
            <a:off x="7288696" y="5044029"/>
            <a:ext cx="0" cy="311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8" name="Straight Connector 160"/>
          <p:cNvCxnSpPr>
            <a:cxnSpLocks/>
            <a:stCxn id="1048632" idx="1"/>
          </p:cNvCxnSpPr>
          <p:nvPr/>
        </p:nvCxnSpPr>
        <p:spPr>
          <a:xfrm flipH="1" flipV="1">
            <a:off x="7981255" y="5028935"/>
            <a:ext cx="161632" cy="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09" name="Straight Connector 164"/>
          <p:cNvCxnSpPr>
            <a:cxnSpLocks/>
          </p:cNvCxnSpPr>
          <p:nvPr/>
        </p:nvCxnSpPr>
        <p:spPr>
          <a:xfrm>
            <a:off x="7981255" y="5044029"/>
            <a:ext cx="0" cy="311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0" name="Straight Connector 166"/>
          <p:cNvCxnSpPr>
            <a:cxnSpLocks/>
            <a:stCxn id="1048632" idx="3"/>
          </p:cNvCxnSpPr>
          <p:nvPr/>
        </p:nvCxnSpPr>
        <p:spPr>
          <a:xfrm flipV="1">
            <a:off x="9040569" y="5028935"/>
            <a:ext cx="355504" cy="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1" name="Straight Connector 168"/>
          <p:cNvCxnSpPr>
            <a:cxnSpLocks/>
          </p:cNvCxnSpPr>
          <p:nvPr/>
        </p:nvCxnSpPr>
        <p:spPr>
          <a:xfrm>
            <a:off x="9407026" y="5044029"/>
            <a:ext cx="0" cy="34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2" name="Straight Connector 171"/>
          <p:cNvCxnSpPr>
            <a:cxnSpLocks/>
            <a:stCxn id="1048633" idx="1"/>
          </p:cNvCxnSpPr>
          <p:nvPr/>
        </p:nvCxnSpPr>
        <p:spPr>
          <a:xfrm flipH="1">
            <a:off x="477078" y="5563477"/>
            <a:ext cx="446293" cy="8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3" name="Straight Connector 173"/>
          <p:cNvCxnSpPr>
            <a:cxnSpLocks/>
          </p:cNvCxnSpPr>
          <p:nvPr/>
        </p:nvCxnSpPr>
        <p:spPr>
          <a:xfrm>
            <a:off x="477078" y="5572274"/>
            <a:ext cx="0" cy="374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4" name="Straight Connector 183"/>
          <p:cNvCxnSpPr>
            <a:cxnSpLocks/>
            <a:endCxn id="1048640" idx="0"/>
          </p:cNvCxnSpPr>
          <p:nvPr/>
        </p:nvCxnSpPr>
        <p:spPr>
          <a:xfrm>
            <a:off x="1577009" y="5727424"/>
            <a:ext cx="3885" cy="259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5" name="Straight Connector 185"/>
          <p:cNvCxnSpPr>
            <a:cxnSpLocks/>
            <a:stCxn id="1048634" idx="1"/>
          </p:cNvCxnSpPr>
          <p:nvPr/>
        </p:nvCxnSpPr>
        <p:spPr>
          <a:xfrm flipH="1">
            <a:off x="2084682" y="5576729"/>
            <a:ext cx="171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6" name="Straight Connector 188"/>
          <p:cNvCxnSpPr>
            <a:cxnSpLocks/>
          </p:cNvCxnSpPr>
          <p:nvPr/>
        </p:nvCxnSpPr>
        <p:spPr>
          <a:xfrm>
            <a:off x="2084682" y="5572274"/>
            <a:ext cx="0" cy="374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7" name="Straight Connector 190"/>
          <p:cNvCxnSpPr>
            <a:cxnSpLocks/>
          </p:cNvCxnSpPr>
          <p:nvPr/>
        </p:nvCxnSpPr>
        <p:spPr>
          <a:xfrm>
            <a:off x="2944185" y="5758259"/>
            <a:ext cx="0" cy="279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8" name="Straight Connector 192"/>
          <p:cNvCxnSpPr>
            <a:cxnSpLocks/>
          </p:cNvCxnSpPr>
          <p:nvPr/>
        </p:nvCxnSpPr>
        <p:spPr>
          <a:xfrm>
            <a:off x="3321670" y="5758259"/>
            <a:ext cx="0" cy="188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19" name="Straight Connector 194"/>
          <p:cNvCxnSpPr>
            <a:cxnSpLocks/>
          </p:cNvCxnSpPr>
          <p:nvPr/>
        </p:nvCxnSpPr>
        <p:spPr>
          <a:xfrm>
            <a:off x="3969024" y="5758259"/>
            <a:ext cx="0" cy="279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0" name="Straight Connector 196"/>
          <p:cNvCxnSpPr>
            <a:cxnSpLocks/>
          </p:cNvCxnSpPr>
          <p:nvPr/>
        </p:nvCxnSpPr>
        <p:spPr>
          <a:xfrm>
            <a:off x="4651513" y="5758259"/>
            <a:ext cx="0" cy="397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1" name="Straight Connector 198"/>
          <p:cNvCxnSpPr>
            <a:cxnSpLocks/>
          </p:cNvCxnSpPr>
          <p:nvPr/>
        </p:nvCxnSpPr>
        <p:spPr>
          <a:xfrm>
            <a:off x="5168348" y="5758259"/>
            <a:ext cx="0" cy="397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2" name="Straight Connector 200"/>
          <p:cNvCxnSpPr>
            <a:cxnSpLocks/>
            <a:endCxn id="1048647" idx="0"/>
          </p:cNvCxnSpPr>
          <p:nvPr/>
        </p:nvCxnSpPr>
        <p:spPr>
          <a:xfrm>
            <a:off x="5698437" y="5683201"/>
            <a:ext cx="4582" cy="330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3" name="Straight Connector 202"/>
          <p:cNvCxnSpPr>
            <a:cxnSpLocks/>
          </p:cNvCxnSpPr>
          <p:nvPr/>
        </p:nvCxnSpPr>
        <p:spPr>
          <a:xfrm>
            <a:off x="6257320" y="5716110"/>
            <a:ext cx="0" cy="439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4" name="Straight Connector 218"/>
          <p:cNvCxnSpPr>
            <a:cxnSpLocks/>
            <a:endCxn id="1048652" idx="0"/>
          </p:cNvCxnSpPr>
          <p:nvPr/>
        </p:nvCxnSpPr>
        <p:spPr>
          <a:xfrm flipH="1">
            <a:off x="6908263" y="5716110"/>
            <a:ext cx="484" cy="2972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5" name="Straight Connector 220"/>
          <p:cNvCxnSpPr>
            <a:cxnSpLocks/>
          </p:cNvCxnSpPr>
          <p:nvPr/>
        </p:nvCxnSpPr>
        <p:spPr>
          <a:xfrm>
            <a:off x="7527235" y="5740676"/>
            <a:ext cx="0" cy="41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6" name="Straight Connector 222"/>
          <p:cNvCxnSpPr>
            <a:cxnSpLocks/>
          </p:cNvCxnSpPr>
          <p:nvPr/>
        </p:nvCxnSpPr>
        <p:spPr>
          <a:xfrm>
            <a:off x="8142887" y="5740676"/>
            <a:ext cx="0" cy="29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7" name="Straight Connector 224"/>
          <p:cNvCxnSpPr>
            <a:cxnSpLocks/>
          </p:cNvCxnSpPr>
          <p:nvPr/>
        </p:nvCxnSpPr>
        <p:spPr>
          <a:xfrm>
            <a:off x="8600661" y="5740676"/>
            <a:ext cx="0" cy="29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8" name="Straight Connector 231"/>
          <p:cNvCxnSpPr>
            <a:cxnSpLocks/>
          </p:cNvCxnSpPr>
          <p:nvPr/>
        </p:nvCxnSpPr>
        <p:spPr>
          <a:xfrm>
            <a:off x="9753600" y="5683201"/>
            <a:ext cx="0" cy="354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9" name="Straight Connector 233"/>
          <p:cNvCxnSpPr>
            <a:cxnSpLocks/>
            <a:endCxn id="1048656" idx="0"/>
          </p:cNvCxnSpPr>
          <p:nvPr/>
        </p:nvCxnSpPr>
        <p:spPr>
          <a:xfrm>
            <a:off x="9225513" y="5683201"/>
            <a:ext cx="5343" cy="354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0" name="Straight Connector 240"/>
          <p:cNvCxnSpPr>
            <a:cxnSpLocks/>
            <a:stCxn id="1048639" idx="1"/>
          </p:cNvCxnSpPr>
          <p:nvPr/>
        </p:nvCxnSpPr>
        <p:spPr>
          <a:xfrm flipH="1">
            <a:off x="92765" y="6132179"/>
            <a:ext cx="1837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1" name="Straight Connector 243"/>
          <p:cNvCxnSpPr>
            <a:cxnSpLocks/>
          </p:cNvCxnSpPr>
          <p:nvPr/>
        </p:nvCxnSpPr>
        <p:spPr>
          <a:xfrm>
            <a:off x="92765" y="6132179"/>
            <a:ext cx="0" cy="500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2" name="Straight Connector 245"/>
          <p:cNvCxnSpPr>
            <a:cxnSpLocks/>
          </p:cNvCxnSpPr>
          <p:nvPr/>
        </p:nvCxnSpPr>
        <p:spPr>
          <a:xfrm>
            <a:off x="92765" y="6632448"/>
            <a:ext cx="106547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3" name="Straight Connector 247"/>
          <p:cNvCxnSpPr>
            <a:cxnSpLocks/>
          </p:cNvCxnSpPr>
          <p:nvPr/>
        </p:nvCxnSpPr>
        <p:spPr>
          <a:xfrm flipV="1">
            <a:off x="10747511" y="6155370"/>
            <a:ext cx="0" cy="477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4" name="Straight Connector 249"/>
          <p:cNvCxnSpPr>
            <a:cxnSpLocks/>
          </p:cNvCxnSpPr>
          <p:nvPr/>
        </p:nvCxnSpPr>
        <p:spPr>
          <a:xfrm flipH="1">
            <a:off x="10066311" y="6155370"/>
            <a:ext cx="6812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58" name="TextBox 255"/>
          <p:cNvSpPr txBox="1"/>
          <p:nvPr/>
        </p:nvSpPr>
        <p:spPr>
          <a:xfrm>
            <a:off x="2089651" y="6585102"/>
            <a:ext cx="5601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/>
              <a:t>Donation from 16 members = 16*0.009=.144BTC</a:t>
            </a:r>
          </a:p>
        </p:txBody>
      </p:sp>
      <p:cxnSp>
        <p:nvCxnSpPr>
          <p:cNvPr id="3145835" name="Straight Connector 257"/>
          <p:cNvCxnSpPr>
            <a:cxnSpLocks/>
            <a:stCxn id="1048639" idx="2"/>
          </p:cNvCxnSpPr>
          <p:nvPr/>
        </p:nvCxnSpPr>
        <p:spPr>
          <a:xfrm>
            <a:off x="509487" y="6317709"/>
            <a:ext cx="0" cy="314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6" name="Straight Connector 262"/>
          <p:cNvCxnSpPr>
            <a:cxnSpLocks/>
            <a:stCxn id="1048640" idx="2"/>
          </p:cNvCxnSpPr>
          <p:nvPr/>
        </p:nvCxnSpPr>
        <p:spPr>
          <a:xfrm flipH="1">
            <a:off x="1577009" y="6358112"/>
            <a:ext cx="3885" cy="27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7" name="Straight Connector 264"/>
          <p:cNvCxnSpPr>
            <a:cxnSpLocks/>
            <a:endCxn id="1048658" idx="1"/>
          </p:cNvCxnSpPr>
          <p:nvPr/>
        </p:nvCxnSpPr>
        <p:spPr>
          <a:xfrm>
            <a:off x="2089651" y="6519112"/>
            <a:ext cx="0" cy="219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8" name="Straight Connector 283"/>
          <p:cNvCxnSpPr>
            <a:cxnSpLocks/>
          </p:cNvCxnSpPr>
          <p:nvPr/>
        </p:nvCxnSpPr>
        <p:spPr>
          <a:xfrm>
            <a:off x="2944185" y="6365921"/>
            <a:ext cx="0" cy="266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39" name="Straight Connector 285"/>
          <p:cNvCxnSpPr>
            <a:cxnSpLocks/>
            <a:stCxn id="1048644" idx="2"/>
          </p:cNvCxnSpPr>
          <p:nvPr/>
        </p:nvCxnSpPr>
        <p:spPr>
          <a:xfrm>
            <a:off x="4059025" y="6367858"/>
            <a:ext cx="0" cy="217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0" name="Straight Connector 289"/>
          <p:cNvCxnSpPr>
            <a:cxnSpLocks/>
          </p:cNvCxnSpPr>
          <p:nvPr/>
        </p:nvCxnSpPr>
        <p:spPr>
          <a:xfrm>
            <a:off x="5168348" y="6365921"/>
            <a:ext cx="0" cy="266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1" name="Straight Connector 291"/>
          <p:cNvCxnSpPr>
            <a:cxnSpLocks/>
            <a:stCxn id="1048647" idx="2"/>
          </p:cNvCxnSpPr>
          <p:nvPr/>
        </p:nvCxnSpPr>
        <p:spPr>
          <a:xfrm flipH="1">
            <a:off x="5698437" y="6341256"/>
            <a:ext cx="4582" cy="29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2" name="Straight Connector 293"/>
          <p:cNvCxnSpPr>
            <a:cxnSpLocks/>
          </p:cNvCxnSpPr>
          <p:nvPr/>
        </p:nvCxnSpPr>
        <p:spPr>
          <a:xfrm>
            <a:off x="6353960" y="6439073"/>
            <a:ext cx="2728" cy="29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3" name="Straight Connector 295"/>
          <p:cNvCxnSpPr>
            <a:cxnSpLocks/>
          </p:cNvCxnSpPr>
          <p:nvPr/>
        </p:nvCxnSpPr>
        <p:spPr>
          <a:xfrm>
            <a:off x="6908263" y="6439073"/>
            <a:ext cx="0" cy="29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4" name="Straight Connector 297"/>
          <p:cNvCxnSpPr>
            <a:cxnSpLocks/>
            <a:stCxn id="1048653" idx="2"/>
          </p:cNvCxnSpPr>
          <p:nvPr/>
        </p:nvCxnSpPr>
        <p:spPr>
          <a:xfrm>
            <a:off x="7517713" y="6367858"/>
            <a:ext cx="9522" cy="264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5" name="Straight Connector 299"/>
          <p:cNvCxnSpPr>
            <a:cxnSpLocks/>
            <a:stCxn id="1048654" idx="2"/>
          </p:cNvCxnSpPr>
          <p:nvPr/>
        </p:nvCxnSpPr>
        <p:spPr>
          <a:xfrm>
            <a:off x="8049056" y="6341256"/>
            <a:ext cx="83920" cy="79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6" name="Straight Connector 303"/>
          <p:cNvCxnSpPr>
            <a:cxnSpLocks/>
            <a:stCxn id="1048654" idx="2"/>
          </p:cNvCxnSpPr>
          <p:nvPr/>
        </p:nvCxnSpPr>
        <p:spPr>
          <a:xfrm>
            <a:off x="8049056" y="6341256"/>
            <a:ext cx="0" cy="291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7" name="Straight Connector 305"/>
          <p:cNvCxnSpPr>
            <a:cxnSpLocks/>
          </p:cNvCxnSpPr>
          <p:nvPr/>
        </p:nvCxnSpPr>
        <p:spPr>
          <a:xfrm flipH="1">
            <a:off x="8615742" y="6296092"/>
            <a:ext cx="10242" cy="302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8" name="Straight Connector 307"/>
          <p:cNvCxnSpPr>
            <a:cxnSpLocks/>
            <a:stCxn id="1048656" idx="2"/>
          </p:cNvCxnSpPr>
          <p:nvPr/>
        </p:nvCxnSpPr>
        <p:spPr>
          <a:xfrm flipH="1">
            <a:off x="9225513" y="6365921"/>
            <a:ext cx="5343" cy="266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49" name="Straight Connector 309"/>
          <p:cNvCxnSpPr>
            <a:cxnSpLocks/>
            <a:stCxn id="1048657" idx="2"/>
          </p:cNvCxnSpPr>
          <p:nvPr/>
        </p:nvCxnSpPr>
        <p:spPr>
          <a:xfrm>
            <a:off x="9808920" y="6370329"/>
            <a:ext cx="0" cy="286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0" name="Straight Arrow Connector 312"/>
          <p:cNvCxnSpPr>
            <a:cxnSpLocks/>
          </p:cNvCxnSpPr>
          <p:nvPr/>
        </p:nvCxnSpPr>
        <p:spPr>
          <a:xfrm flipH="1" flipV="1">
            <a:off x="9073375" y="4162162"/>
            <a:ext cx="1449261" cy="1993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1" name="Straight Arrow Connector 314"/>
          <p:cNvCxnSpPr>
            <a:cxnSpLocks/>
          </p:cNvCxnSpPr>
          <p:nvPr/>
        </p:nvCxnSpPr>
        <p:spPr>
          <a:xfrm flipH="1">
            <a:off x="5205029" y="4162162"/>
            <a:ext cx="38355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2" name="Straight Arrow Connector 325"/>
          <p:cNvCxnSpPr>
            <a:cxnSpLocks/>
          </p:cNvCxnSpPr>
          <p:nvPr/>
        </p:nvCxnSpPr>
        <p:spPr>
          <a:xfrm flipH="1" flipV="1">
            <a:off x="3321670" y="4162162"/>
            <a:ext cx="101179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3" name="Straight Arrow Connector 330"/>
          <p:cNvCxnSpPr>
            <a:cxnSpLocks/>
          </p:cNvCxnSpPr>
          <p:nvPr/>
        </p:nvCxnSpPr>
        <p:spPr>
          <a:xfrm flipV="1">
            <a:off x="3321670" y="2448339"/>
            <a:ext cx="0" cy="1786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54" name="Straight Arrow Connector 332"/>
          <p:cNvCxnSpPr>
            <a:cxnSpLocks/>
          </p:cNvCxnSpPr>
          <p:nvPr/>
        </p:nvCxnSpPr>
        <p:spPr>
          <a:xfrm>
            <a:off x="3321670" y="2448339"/>
            <a:ext cx="97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59" name="TextBox 333"/>
          <p:cNvSpPr txBox="1"/>
          <p:nvPr/>
        </p:nvSpPr>
        <p:spPr>
          <a:xfrm rot="16200000">
            <a:off x="2452736" y="3183310"/>
            <a:ext cx="1314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0.044BTC</a:t>
            </a:r>
          </a:p>
        </p:txBody>
      </p:sp>
      <p:sp>
        <p:nvSpPr>
          <p:cNvPr id="1048660" name="TextBox 336"/>
          <p:cNvSpPr txBox="1"/>
          <p:nvPr/>
        </p:nvSpPr>
        <p:spPr>
          <a:xfrm>
            <a:off x="6596137" y="2292628"/>
            <a:ext cx="5242755" cy="1424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 “YOU” will receive donations from 16 members </a:t>
            </a:r>
            <a:r>
              <a:rPr lang="en-IN" b="1" dirty="0" err="1"/>
              <a:t>ie</a:t>
            </a:r>
            <a:r>
              <a:rPr lang="en-IN" b="1" dirty="0"/>
              <a:t>, 16*0.009=0.144BTC.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  In this case “YOU” can take commissions amount 0.10BTC and the remaining 0.044BTC is send to A1.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Custom</PresentationFormat>
  <Paragraphs>183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Ion Boardroom</vt:lpstr>
      <vt:lpstr>   Project Name  : 4 - Bit.biz</vt:lpstr>
      <vt:lpstr>                   PICTORIAL REPRESENTATION</vt:lpstr>
      <vt:lpstr>NORMAL PLAN</vt:lpstr>
      <vt:lpstr>PowerPoint Presentation</vt:lpstr>
      <vt:lpstr>                   First level of “you”</vt:lpstr>
      <vt:lpstr>Second Level Income and Upgrade</vt:lpstr>
      <vt:lpstr>PowerPoint Presentation</vt:lpstr>
      <vt:lpstr>Third Level Income and Upgrade</vt:lpstr>
      <vt:lpstr>Fourth Level Income and Upgrade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Name: 4 - Bit. biz</dc:title>
  <dc:creator>Administrator</dc:creator>
  <cp:lastModifiedBy>DELL</cp:lastModifiedBy>
  <cp:revision>1</cp:revision>
  <dcterms:created xsi:type="dcterms:W3CDTF">2021-04-07T18:42:56Z</dcterms:created>
  <dcterms:modified xsi:type="dcterms:W3CDTF">2021-04-22T07:08:18Z</dcterms:modified>
</cp:coreProperties>
</file>